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15"/>
  </p:notesMasterIdLst>
  <p:sldIdLst>
    <p:sldId id="256" r:id="rId3"/>
    <p:sldId id="257" r:id="rId4"/>
    <p:sldId id="258" r:id="rId5"/>
    <p:sldId id="268" r:id="rId6"/>
    <p:sldId id="269" r:id="rId7"/>
    <p:sldId id="270" r:id="rId8"/>
    <p:sldId id="260" r:id="rId9"/>
    <p:sldId id="263" r:id="rId10"/>
    <p:sldId id="267" r:id="rId11"/>
    <p:sldId id="264" r:id="rId12"/>
    <p:sldId id="262" r:id="rId13"/>
    <p:sldId id="266" r:id="rId14"/>
  </p:sldIdLst>
  <p:sldSz cx="9144000" cy="5143500" type="screen16x9"/>
  <p:notesSz cx="6858000" cy="9144000"/>
  <p:defaultTextStyle>
    <a:defPPr>
      <a:defRPr lang="fi-FI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9C003F-D21A-4E5F-9261-FFBDF5731A4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0C1E007-F185-4FD8-933B-C040B2CD5774}">
      <dgm:prSet phldrT="[Teksti]"/>
      <dgm:spPr/>
      <dgm:t>
        <a:bodyPr/>
        <a:lstStyle/>
        <a:p>
          <a:r>
            <a:rPr lang="fi-FI" dirty="0"/>
            <a:t>Vaikuttavuus</a:t>
          </a:r>
        </a:p>
      </dgm:t>
    </dgm:pt>
    <dgm:pt modelId="{445E8A5B-51F1-4F83-BD7A-2C393F2420EC}" type="parTrans" cxnId="{EBC5B433-7015-4D05-AB4D-D7FCFF2E16FD}">
      <dgm:prSet/>
      <dgm:spPr/>
      <dgm:t>
        <a:bodyPr/>
        <a:lstStyle/>
        <a:p>
          <a:endParaRPr lang="fi-FI"/>
        </a:p>
      </dgm:t>
    </dgm:pt>
    <dgm:pt modelId="{4BAAB2FF-42BD-4F00-B509-7DF2829B1887}" type="sibTrans" cxnId="{EBC5B433-7015-4D05-AB4D-D7FCFF2E16FD}">
      <dgm:prSet/>
      <dgm:spPr/>
      <dgm:t>
        <a:bodyPr/>
        <a:lstStyle/>
        <a:p>
          <a:endParaRPr lang="fi-FI" dirty="0"/>
        </a:p>
      </dgm:t>
    </dgm:pt>
    <dgm:pt modelId="{2AA2CA93-45BC-4535-82E4-3F418246E0D2}">
      <dgm:prSet phldrT="[Teksti]"/>
      <dgm:spPr/>
      <dgm:t>
        <a:bodyPr/>
        <a:lstStyle/>
        <a:p>
          <a:r>
            <a:rPr lang="fi-FI" dirty="0"/>
            <a:t>Projektin ulkoinen</a:t>
          </a:r>
        </a:p>
      </dgm:t>
    </dgm:pt>
    <dgm:pt modelId="{5F4AB253-6AAD-45C8-8461-E31C56E4C795}" type="parTrans" cxnId="{8DCB9BD4-30A6-47C1-B0B6-F2FA1D792BE2}">
      <dgm:prSet/>
      <dgm:spPr/>
      <dgm:t>
        <a:bodyPr/>
        <a:lstStyle/>
        <a:p>
          <a:endParaRPr lang="fi-FI"/>
        </a:p>
      </dgm:t>
    </dgm:pt>
    <dgm:pt modelId="{47A1ED61-F417-4521-ACE8-E3EE371CC46E}" type="sibTrans" cxnId="{8DCB9BD4-30A6-47C1-B0B6-F2FA1D792BE2}">
      <dgm:prSet/>
      <dgm:spPr/>
      <dgm:t>
        <a:bodyPr/>
        <a:lstStyle/>
        <a:p>
          <a:endParaRPr lang="fi-FI"/>
        </a:p>
      </dgm:t>
    </dgm:pt>
    <dgm:pt modelId="{C0F43503-118D-4EF2-A0AA-5E874F03BA46}">
      <dgm:prSet phldrT="[Teksti]"/>
      <dgm:spPr/>
      <dgm:t>
        <a:bodyPr/>
        <a:lstStyle/>
        <a:p>
          <a:r>
            <a:rPr lang="fi-FI" dirty="0"/>
            <a:t>Projektin sisäinen</a:t>
          </a:r>
        </a:p>
      </dgm:t>
    </dgm:pt>
    <dgm:pt modelId="{C570E82A-FAD8-490D-A29C-29A803BF0027}" type="parTrans" cxnId="{F3A08134-3AA9-4915-8488-3EEA44B058FB}">
      <dgm:prSet/>
      <dgm:spPr/>
      <dgm:t>
        <a:bodyPr/>
        <a:lstStyle/>
        <a:p>
          <a:endParaRPr lang="fi-FI"/>
        </a:p>
      </dgm:t>
    </dgm:pt>
    <dgm:pt modelId="{C6C047F7-1D73-4547-8D0B-346B3B7DB617}" type="sibTrans" cxnId="{F3A08134-3AA9-4915-8488-3EEA44B058FB}">
      <dgm:prSet/>
      <dgm:spPr/>
      <dgm:t>
        <a:bodyPr/>
        <a:lstStyle/>
        <a:p>
          <a:endParaRPr lang="fi-FI"/>
        </a:p>
      </dgm:t>
    </dgm:pt>
    <dgm:pt modelId="{9326B959-6122-4CB5-8770-6C90F74E44AE}">
      <dgm:prSet phldrT="[Teksti]"/>
      <dgm:spPr/>
      <dgm:t>
        <a:bodyPr/>
        <a:lstStyle/>
        <a:p>
          <a:r>
            <a:rPr lang="fi-FI" dirty="0"/>
            <a:t>Asiakkaan tavoite</a:t>
          </a:r>
        </a:p>
      </dgm:t>
    </dgm:pt>
    <dgm:pt modelId="{E58E8873-3239-4FCD-B593-1274C544C723}" type="parTrans" cxnId="{6A36777C-2673-4DAE-9916-DACD84501680}">
      <dgm:prSet/>
      <dgm:spPr/>
      <dgm:t>
        <a:bodyPr/>
        <a:lstStyle/>
        <a:p>
          <a:endParaRPr lang="fi-FI"/>
        </a:p>
      </dgm:t>
    </dgm:pt>
    <dgm:pt modelId="{FCA5766A-E608-4886-B234-285DD96C0AE4}" type="sibTrans" cxnId="{6A36777C-2673-4DAE-9916-DACD84501680}">
      <dgm:prSet/>
      <dgm:spPr/>
      <dgm:t>
        <a:bodyPr/>
        <a:lstStyle/>
        <a:p>
          <a:endParaRPr lang="fi-FI"/>
        </a:p>
      </dgm:t>
    </dgm:pt>
    <dgm:pt modelId="{C4E5C92D-7449-42A0-B7AF-5771D66521FD}">
      <dgm:prSet phldrT="[Teksti]"/>
      <dgm:spPr/>
      <dgm:t>
        <a:bodyPr/>
        <a:lstStyle/>
        <a:p>
          <a:r>
            <a:rPr lang="fi-FI" dirty="0"/>
            <a:t>Yhteistyö</a:t>
          </a:r>
        </a:p>
      </dgm:t>
    </dgm:pt>
    <dgm:pt modelId="{A5C843A5-5D76-4D7E-A1A8-66B7D54184C8}" type="parTrans" cxnId="{2C709BED-BE8C-4173-9676-C878C8932281}">
      <dgm:prSet/>
      <dgm:spPr/>
      <dgm:t>
        <a:bodyPr/>
        <a:lstStyle/>
        <a:p>
          <a:endParaRPr lang="fi-FI"/>
        </a:p>
      </dgm:t>
    </dgm:pt>
    <dgm:pt modelId="{05E8B78C-B7BA-4925-883E-FC256AC60F66}" type="sibTrans" cxnId="{2C709BED-BE8C-4173-9676-C878C8932281}">
      <dgm:prSet/>
      <dgm:spPr/>
      <dgm:t>
        <a:bodyPr/>
        <a:lstStyle/>
        <a:p>
          <a:endParaRPr lang="fi-FI"/>
        </a:p>
      </dgm:t>
    </dgm:pt>
    <dgm:pt modelId="{35FF2F21-1CB0-4B93-91C9-605130726D28}">
      <dgm:prSet phldrT="[Teksti]"/>
      <dgm:spPr/>
      <dgm:t>
        <a:bodyPr/>
        <a:lstStyle/>
        <a:p>
          <a:r>
            <a:rPr lang="fi-FI" dirty="0"/>
            <a:t>Suunnittelu</a:t>
          </a:r>
        </a:p>
      </dgm:t>
    </dgm:pt>
    <dgm:pt modelId="{FDB125FE-601F-4DF1-AF07-807D4F85D6C8}" type="parTrans" cxnId="{8B259030-7FFA-44FC-9478-AEF2C5328E79}">
      <dgm:prSet/>
      <dgm:spPr/>
      <dgm:t>
        <a:bodyPr/>
        <a:lstStyle/>
        <a:p>
          <a:endParaRPr lang="fi-FI"/>
        </a:p>
      </dgm:t>
    </dgm:pt>
    <dgm:pt modelId="{49BF9D7D-30F7-40C7-84E2-4024254AF25A}" type="sibTrans" cxnId="{8B259030-7FFA-44FC-9478-AEF2C5328E79}">
      <dgm:prSet/>
      <dgm:spPr/>
      <dgm:t>
        <a:bodyPr/>
        <a:lstStyle/>
        <a:p>
          <a:endParaRPr lang="fi-FI"/>
        </a:p>
      </dgm:t>
    </dgm:pt>
    <dgm:pt modelId="{328C7152-E283-4829-968A-D21F14F9E606}">
      <dgm:prSet phldrT="[Teksti]"/>
      <dgm:spPr/>
      <dgm:t>
        <a:bodyPr/>
        <a:lstStyle/>
        <a:p>
          <a:r>
            <a:rPr lang="fi-FI" dirty="0"/>
            <a:t>Rakentaminen</a:t>
          </a:r>
        </a:p>
      </dgm:t>
    </dgm:pt>
    <dgm:pt modelId="{57B657B6-8F1C-4B3D-9791-B5588F17A296}" type="parTrans" cxnId="{81538FDA-778F-411A-BB35-022DFD62427F}">
      <dgm:prSet/>
      <dgm:spPr/>
      <dgm:t>
        <a:bodyPr/>
        <a:lstStyle/>
        <a:p>
          <a:endParaRPr lang="fi-FI"/>
        </a:p>
      </dgm:t>
    </dgm:pt>
    <dgm:pt modelId="{34796F3D-E0C4-482B-8D9D-1D610D700D5C}" type="sibTrans" cxnId="{81538FDA-778F-411A-BB35-022DFD62427F}">
      <dgm:prSet/>
      <dgm:spPr/>
      <dgm:t>
        <a:bodyPr/>
        <a:lstStyle/>
        <a:p>
          <a:endParaRPr lang="fi-FI"/>
        </a:p>
      </dgm:t>
    </dgm:pt>
    <dgm:pt modelId="{C2FB617E-D08C-4E3E-9559-D6B36A0DC7BC}">
      <dgm:prSet phldrT="[Teksti]"/>
      <dgm:spPr/>
      <dgm:t>
        <a:bodyPr/>
        <a:lstStyle/>
        <a:p>
          <a:r>
            <a:rPr lang="fi-FI" dirty="0"/>
            <a:t>Käyttö</a:t>
          </a:r>
        </a:p>
      </dgm:t>
    </dgm:pt>
    <dgm:pt modelId="{320C39EA-7794-40D5-832C-5CE013075749}" type="parTrans" cxnId="{D5B7F30E-B2F6-4EA1-8FD8-DFA7BF7BF729}">
      <dgm:prSet/>
      <dgm:spPr/>
      <dgm:t>
        <a:bodyPr/>
        <a:lstStyle/>
        <a:p>
          <a:endParaRPr lang="fi-FI"/>
        </a:p>
      </dgm:t>
    </dgm:pt>
    <dgm:pt modelId="{AB31D778-22BF-4DC8-814F-37D6532ACE56}" type="sibTrans" cxnId="{D5B7F30E-B2F6-4EA1-8FD8-DFA7BF7BF729}">
      <dgm:prSet/>
      <dgm:spPr/>
      <dgm:t>
        <a:bodyPr/>
        <a:lstStyle/>
        <a:p>
          <a:endParaRPr lang="fi-FI"/>
        </a:p>
      </dgm:t>
    </dgm:pt>
    <dgm:pt modelId="{48AC450D-B5F2-44BE-A735-D49B91432B9D}" type="pres">
      <dgm:prSet presAssocID="{099C003F-D21A-4E5F-9261-FFBDF5731A4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4955B97-76E1-4E08-9798-E6A07346DDF6}" type="pres">
      <dgm:prSet presAssocID="{80C1E007-F185-4FD8-933B-C040B2CD5774}" presName="hierRoot1" presStyleCnt="0"/>
      <dgm:spPr/>
    </dgm:pt>
    <dgm:pt modelId="{A6601A90-0ADE-465A-880B-293E0F8525F8}" type="pres">
      <dgm:prSet presAssocID="{80C1E007-F185-4FD8-933B-C040B2CD5774}" presName="composite" presStyleCnt="0"/>
      <dgm:spPr/>
    </dgm:pt>
    <dgm:pt modelId="{CC73D1E7-D0B8-49F0-B79D-0A5E2E9F42B9}" type="pres">
      <dgm:prSet presAssocID="{80C1E007-F185-4FD8-933B-C040B2CD5774}" presName="background" presStyleLbl="node0" presStyleIdx="0" presStyleCnt="1"/>
      <dgm:spPr/>
    </dgm:pt>
    <dgm:pt modelId="{D138B79D-7A81-40DD-A4F8-9A39CE18BCCA}" type="pres">
      <dgm:prSet presAssocID="{80C1E007-F185-4FD8-933B-C040B2CD5774}" presName="text" presStyleLbl="fgAcc0" presStyleIdx="0" presStyleCnt="1">
        <dgm:presLayoutVars>
          <dgm:chPref val="3"/>
        </dgm:presLayoutVars>
      </dgm:prSet>
      <dgm:spPr/>
    </dgm:pt>
    <dgm:pt modelId="{79E97CA3-2E51-4FBA-ABFF-2453508A35D9}" type="pres">
      <dgm:prSet presAssocID="{80C1E007-F185-4FD8-933B-C040B2CD5774}" presName="hierChild2" presStyleCnt="0"/>
      <dgm:spPr/>
    </dgm:pt>
    <dgm:pt modelId="{F6FABFD4-15B3-420B-BE47-06BAFB3794A9}" type="pres">
      <dgm:prSet presAssocID="{5F4AB253-6AAD-45C8-8461-E31C56E4C795}" presName="Name10" presStyleLbl="parChTrans1D2" presStyleIdx="0" presStyleCnt="2"/>
      <dgm:spPr/>
    </dgm:pt>
    <dgm:pt modelId="{341DCA96-C3FC-4B28-8EAC-4186ECED058D}" type="pres">
      <dgm:prSet presAssocID="{2AA2CA93-45BC-4535-82E4-3F418246E0D2}" presName="hierRoot2" presStyleCnt="0"/>
      <dgm:spPr/>
    </dgm:pt>
    <dgm:pt modelId="{D4E68CFC-678D-4258-B399-2837B035244E}" type="pres">
      <dgm:prSet presAssocID="{2AA2CA93-45BC-4535-82E4-3F418246E0D2}" presName="composite2" presStyleCnt="0"/>
      <dgm:spPr/>
    </dgm:pt>
    <dgm:pt modelId="{4962EB94-CCD4-47CE-8A3B-7728EE857EBC}" type="pres">
      <dgm:prSet presAssocID="{2AA2CA93-45BC-4535-82E4-3F418246E0D2}" presName="background2" presStyleLbl="node2" presStyleIdx="0" presStyleCnt="2"/>
      <dgm:spPr/>
    </dgm:pt>
    <dgm:pt modelId="{1D890C4B-D435-4D0C-9D65-E5F6891E80FE}" type="pres">
      <dgm:prSet presAssocID="{2AA2CA93-45BC-4535-82E4-3F418246E0D2}" presName="text2" presStyleLbl="fgAcc2" presStyleIdx="0" presStyleCnt="2">
        <dgm:presLayoutVars>
          <dgm:chPref val="3"/>
        </dgm:presLayoutVars>
      </dgm:prSet>
      <dgm:spPr/>
    </dgm:pt>
    <dgm:pt modelId="{D5A12BDC-ED8E-4471-8DE6-5403881A4AE8}" type="pres">
      <dgm:prSet presAssocID="{2AA2CA93-45BC-4535-82E4-3F418246E0D2}" presName="hierChild3" presStyleCnt="0"/>
      <dgm:spPr/>
    </dgm:pt>
    <dgm:pt modelId="{96FF39FE-E0A8-4199-93A3-917DD7E3388B}" type="pres">
      <dgm:prSet presAssocID="{E58E8873-3239-4FCD-B593-1274C544C723}" presName="Name17" presStyleLbl="parChTrans1D3" presStyleIdx="0" presStyleCnt="5"/>
      <dgm:spPr/>
    </dgm:pt>
    <dgm:pt modelId="{5C8BA2DA-5278-41F1-88E8-A733F5751EDC}" type="pres">
      <dgm:prSet presAssocID="{9326B959-6122-4CB5-8770-6C90F74E44AE}" presName="hierRoot3" presStyleCnt="0"/>
      <dgm:spPr/>
    </dgm:pt>
    <dgm:pt modelId="{6BC83B32-A999-4852-8788-43DAE8B5E6DB}" type="pres">
      <dgm:prSet presAssocID="{9326B959-6122-4CB5-8770-6C90F74E44AE}" presName="composite3" presStyleCnt="0"/>
      <dgm:spPr/>
    </dgm:pt>
    <dgm:pt modelId="{0C95547E-BEDE-43D5-B9A0-7AA9FD45284D}" type="pres">
      <dgm:prSet presAssocID="{9326B959-6122-4CB5-8770-6C90F74E44AE}" presName="background3" presStyleLbl="node3" presStyleIdx="0" presStyleCnt="5"/>
      <dgm:spPr/>
    </dgm:pt>
    <dgm:pt modelId="{2674461E-FD07-463F-9211-F0B8A495A7CB}" type="pres">
      <dgm:prSet presAssocID="{9326B959-6122-4CB5-8770-6C90F74E44AE}" presName="text3" presStyleLbl="fgAcc3" presStyleIdx="0" presStyleCnt="5">
        <dgm:presLayoutVars>
          <dgm:chPref val="3"/>
        </dgm:presLayoutVars>
      </dgm:prSet>
      <dgm:spPr/>
    </dgm:pt>
    <dgm:pt modelId="{7DBB59E4-7425-4376-A47C-4C72CEB66301}" type="pres">
      <dgm:prSet presAssocID="{9326B959-6122-4CB5-8770-6C90F74E44AE}" presName="hierChild4" presStyleCnt="0"/>
      <dgm:spPr/>
    </dgm:pt>
    <dgm:pt modelId="{29149828-D696-4233-B4B0-C0995227AB9C}" type="pres">
      <dgm:prSet presAssocID="{A5C843A5-5D76-4D7E-A1A8-66B7D54184C8}" presName="Name17" presStyleLbl="parChTrans1D3" presStyleIdx="1" presStyleCnt="5"/>
      <dgm:spPr/>
    </dgm:pt>
    <dgm:pt modelId="{5F03E167-4F57-47DD-939E-FA60BE0FA613}" type="pres">
      <dgm:prSet presAssocID="{C4E5C92D-7449-42A0-B7AF-5771D66521FD}" presName="hierRoot3" presStyleCnt="0"/>
      <dgm:spPr/>
    </dgm:pt>
    <dgm:pt modelId="{8377D298-4D82-48D6-BA09-983C02145EAA}" type="pres">
      <dgm:prSet presAssocID="{C4E5C92D-7449-42A0-B7AF-5771D66521FD}" presName="composite3" presStyleCnt="0"/>
      <dgm:spPr/>
    </dgm:pt>
    <dgm:pt modelId="{5233F9C5-8876-460F-875C-766D7D75C6E8}" type="pres">
      <dgm:prSet presAssocID="{C4E5C92D-7449-42A0-B7AF-5771D66521FD}" presName="background3" presStyleLbl="node3" presStyleIdx="1" presStyleCnt="5"/>
      <dgm:spPr/>
    </dgm:pt>
    <dgm:pt modelId="{CD850276-22C1-4922-B13A-5ACA73C8CA16}" type="pres">
      <dgm:prSet presAssocID="{C4E5C92D-7449-42A0-B7AF-5771D66521FD}" presName="text3" presStyleLbl="fgAcc3" presStyleIdx="1" presStyleCnt="5">
        <dgm:presLayoutVars>
          <dgm:chPref val="3"/>
        </dgm:presLayoutVars>
      </dgm:prSet>
      <dgm:spPr/>
    </dgm:pt>
    <dgm:pt modelId="{45EEE1D0-21F5-4963-BAB1-B988B0F0F5F7}" type="pres">
      <dgm:prSet presAssocID="{C4E5C92D-7449-42A0-B7AF-5771D66521FD}" presName="hierChild4" presStyleCnt="0"/>
      <dgm:spPr/>
    </dgm:pt>
    <dgm:pt modelId="{E1A04962-2346-46B1-80D2-FDCF27ED9FCD}" type="pres">
      <dgm:prSet presAssocID="{C570E82A-FAD8-490D-A29C-29A803BF0027}" presName="Name10" presStyleLbl="parChTrans1D2" presStyleIdx="1" presStyleCnt="2"/>
      <dgm:spPr/>
    </dgm:pt>
    <dgm:pt modelId="{84BD55D7-7C2B-46B2-9203-364D7B65CDCF}" type="pres">
      <dgm:prSet presAssocID="{C0F43503-118D-4EF2-A0AA-5E874F03BA46}" presName="hierRoot2" presStyleCnt="0"/>
      <dgm:spPr/>
    </dgm:pt>
    <dgm:pt modelId="{D62F1914-B140-41D7-84FA-6490DBE8D38A}" type="pres">
      <dgm:prSet presAssocID="{C0F43503-118D-4EF2-A0AA-5E874F03BA46}" presName="composite2" presStyleCnt="0"/>
      <dgm:spPr/>
    </dgm:pt>
    <dgm:pt modelId="{A4E89CCB-C387-4349-9AE4-45964434250F}" type="pres">
      <dgm:prSet presAssocID="{C0F43503-118D-4EF2-A0AA-5E874F03BA46}" presName="background2" presStyleLbl="node2" presStyleIdx="1" presStyleCnt="2"/>
      <dgm:spPr/>
    </dgm:pt>
    <dgm:pt modelId="{76723CFA-D4FD-43EC-9718-8B45F5199DBA}" type="pres">
      <dgm:prSet presAssocID="{C0F43503-118D-4EF2-A0AA-5E874F03BA46}" presName="text2" presStyleLbl="fgAcc2" presStyleIdx="1" presStyleCnt="2">
        <dgm:presLayoutVars>
          <dgm:chPref val="3"/>
        </dgm:presLayoutVars>
      </dgm:prSet>
      <dgm:spPr/>
    </dgm:pt>
    <dgm:pt modelId="{B431EDA5-5B11-473D-B23F-27B9B97C2EA7}" type="pres">
      <dgm:prSet presAssocID="{C0F43503-118D-4EF2-A0AA-5E874F03BA46}" presName="hierChild3" presStyleCnt="0"/>
      <dgm:spPr/>
    </dgm:pt>
    <dgm:pt modelId="{B3018FE7-8AA3-4201-B84E-AD411BEEEACC}" type="pres">
      <dgm:prSet presAssocID="{FDB125FE-601F-4DF1-AF07-807D4F85D6C8}" presName="Name17" presStyleLbl="parChTrans1D3" presStyleIdx="2" presStyleCnt="5"/>
      <dgm:spPr/>
    </dgm:pt>
    <dgm:pt modelId="{D09D1DA3-2197-4470-990A-4C1C4F55A4B8}" type="pres">
      <dgm:prSet presAssocID="{35FF2F21-1CB0-4B93-91C9-605130726D28}" presName="hierRoot3" presStyleCnt="0"/>
      <dgm:spPr/>
    </dgm:pt>
    <dgm:pt modelId="{40ABFE71-FC49-41E5-A892-B95D2F3174C1}" type="pres">
      <dgm:prSet presAssocID="{35FF2F21-1CB0-4B93-91C9-605130726D28}" presName="composite3" presStyleCnt="0"/>
      <dgm:spPr/>
    </dgm:pt>
    <dgm:pt modelId="{BF65CBF9-DA47-4468-8F28-43E26E3CF224}" type="pres">
      <dgm:prSet presAssocID="{35FF2F21-1CB0-4B93-91C9-605130726D28}" presName="background3" presStyleLbl="node3" presStyleIdx="2" presStyleCnt="5"/>
      <dgm:spPr/>
    </dgm:pt>
    <dgm:pt modelId="{26839BEF-3E71-4C54-B61C-F92B663E1DB5}" type="pres">
      <dgm:prSet presAssocID="{35FF2F21-1CB0-4B93-91C9-605130726D28}" presName="text3" presStyleLbl="fgAcc3" presStyleIdx="2" presStyleCnt="5">
        <dgm:presLayoutVars>
          <dgm:chPref val="3"/>
        </dgm:presLayoutVars>
      </dgm:prSet>
      <dgm:spPr/>
    </dgm:pt>
    <dgm:pt modelId="{ACA2590D-B37B-4A0B-8A4D-12AC6AC8E2B2}" type="pres">
      <dgm:prSet presAssocID="{35FF2F21-1CB0-4B93-91C9-605130726D28}" presName="hierChild4" presStyleCnt="0"/>
      <dgm:spPr/>
    </dgm:pt>
    <dgm:pt modelId="{9E2E72D0-0727-4795-A343-2870DFBCC0D1}" type="pres">
      <dgm:prSet presAssocID="{57B657B6-8F1C-4B3D-9791-B5588F17A296}" presName="Name17" presStyleLbl="parChTrans1D3" presStyleIdx="3" presStyleCnt="5"/>
      <dgm:spPr/>
    </dgm:pt>
    <dgm:pt modelId="{7E7547C0-96F9-4648-AC39-ADE0F31FECE7}" type="pres">
      <dgm:prSet presAssocID="{328C7152-E283-4829-968A-D21F14F9E606}" presName="hierRoot3" presStyleCnt="0"/>
      <dgm:spPr/>
    </dgm:pt>
    <dgm:pt modelId="{01CCC697-9DFE-4B1C-9922-30FF284D39CF}" type="pres">
      <dgm:prSet presAssocID="{328C7152-E283-4829-968A-D21F14F9E606}" presName="composite3" presStyleCnt="0"/>
      <dgm:spPr/>
    </dgm:pt>
    <dgm:pt modelId="{CBEA3A49-85B6-4EAF-BBC6-48220846115F}" type="pres">
      <dgm:prSet presAssocID="{328C7152-E283-4829-968A-D21F14F9E606}" presName="background3" presStyleLbl="node3" presStyleIdx="3" presStyleCnt="5"/>
      <dgm:spPr/>
    </dgm:pt>
    <dgm:pt modelId="{BC05702C-5FDF-4E07-9F0B-F06B629AF64C}" type="pres">
      <dgm:prSet presAssocID="{328C7152-E283-4829-968A-D21F14F9E606}" presName="text3" presStyleLbl="fgAcc3" presStyleIdx="3" presStyleCnt="5">
        <dgm:presLayoutVars>
          <dgm:chPref val="3"/>
        </dgm:presLayoutVars>
      </dgm:prSet>
      <dgm:spPr/>
    </dgm:pt>
    <dgm:pt modelId="{4640371C-4F25-4C38-B398-A685A6D76CCE}" type="pres">
      <dgm:prSet presAssocID="{328C7152-E283-4829-968A-D21F14F9E606}" presName="hierChild4" presStyleCnt="0"/>
      <dgm:spPr/>
    </dgm:pt>
    <dgm:pt modelId="{EB31F878-F107-4D53-B528-C317F39D7DFD}" type="pres">
      <dgm:prSet presAssocID="{320C39EA-7794-40D5-832C-5CE013075749}" presName="Name17" presStyleLbl="parChTrans1D3" presStyleIdx="4" presStyleCnt="5"/>
      <dgm:spPr/>
    </dgm:pt>
    <dgm:pt modelId="{2014D1DE-4591-4D6A-8BC5-7141DE46E892}" type="pres">
      <dgm:prSet presAssocID="{C2FB617E-D08C-4E3E-9559-D6B36A0DC7BC}" presName="hierRoot3" presStyleCnt="0"/>
      <dgm:spPr/>
    </dgm:pt>
    <dgm:pt modelId="{49AA53DB-3AD7-4163-985A-FA4791301C7C}" type="pres">
      <dgm:prSet presAssocID="{C2FB617E-D08C-4E3E-9559-D6B36A0DC7BC}" presName="composite3" presStyleCnt="0"/>
      <dgm:spPr/>
    </dgm:pt>
    <dgm:pt modelId="{49CA907D-7D01-43A7-803A-13AC806050CD}" type="pres">
      <dgm:prSet presAssocID="{C2FB617E-D08C-4E3E-9559-D6B36A0DC7BC}" presName="background3" presStyleLbl="node3" presStyleIdx="4" presStyleCnt="5"/>
      <dgm:spPr/>
    </dgm:pt>
    <dgm:pt modelId="{E7EF2706-57CB-461B-9120-B348BE55E648}" type="pres">
      <dgm:prSet presAssocID="{C2FB617E-D08C-4E3E-9559-D6B36A0DC7BC}" presName="text3" presStyleLbl="fgAcc3" presStyleIdx="4" presStyleCnt="5">
        <dgm:presLayoutVars>
          <dgm:chPref val="3"/>
        </dgm:presLayoutVars>
      </dgm:prSet>
      <dgm:spPr/>
    </dgm:pt>
    <dgm:pt modelId="{F6A5134C-CD36-4237-BBD1-7138CC9318CB}" type="pres">
      <dgm:prSet presAssocID="{C2FB617E-D08C-4E3E-9559-D6B36A0DC7BC}" presName="hierChild4" presStyleCnt="0"/>
      <dgm:spPr/>
    </dgm:pt>
  </dgm:ptLst>
  <dgm:cxnLst>
    <dgm:cxn modelId="{33F3027E-6229-4023-97B9-4DD226F08550}" type="presOf" srcId="{9326B959-6122-4CB5-8770-6C90F74E44AE}" destId="{2674461E-FD07-463F-9211-F0B8A495A7CB}" srcOrd="0" destOrd="0" presId="urn:microsoft.com/office/officeart/2005/8/layout/hierarchy1"/>
    <dgm:cxn modelId="{D5B7F30E-B2F6-4EA1-8FD8-DFA7BF7BF729}" srcId="{C0F43503-118D-4EF2-A0AA-5E874F03BA46}" destId="{C2FB617E-D08C-4E3E-9559-D6B36A0DC7BC}" srcOrd="2" destOrd="0" parTransId="{320C39EA-7794-40D5-832C-5CE013075749}" sibTransId="{AB31D778-22BF-4DC8-814F-37D6532ACE56}"/>
    <dgm:cxn modelId="{8B259030-7FFA-44FC-9478-AEF2C5328E79}" srcId="{C0F43503-118D-4EF2-A0AA-5E874F03BA46}" destId="{35FF2F21-1CB0-4B93-91C9-605130726D28}" srcOrd="0" destOrd="0" parTransId="{FDB125FE-601F-4DF1-AF07-807D4F85D6C8}" sibTransId="{49BF9D7D-30F7-40C7-84E2-4024254AF25A}"/>
    <dgm:cxn modelId="{B26E1660-4ADF-4573-B56B-8768227E39A4}" type="presOf" srcId="{C2FB617E-D08C-4E3E-9559-D6B36A0DC7BC}" destId="{E7EF2706-57CB-461B-9120-B348BE55E648}" srcOrd="0" destOrd="0" presId="urn:microsoft.com/office/officeart/2005/8/layout/hierarchy1"/>
    <dgm:cxn modelId="{B3E49A91-E352-4789-91EA-44404C423185}" type="presOf" srcId="{C570E82A-FAD8-490D-A29C-29A803BF0027}" destId="{E1A04962-2346-46B1-80D2-FDCF27ED9FCD}" srcOrd="0" destOrd="0" presId="urn:microsoft.com/office/officeart/2005/8/layout/hierarchy1"/>
    <dgm:cxn modelId="{A00D50BA-B27D-4820-BE90-4D0D6F6189B9}" type="presOf" srcId="{C0F43503-118D-4EF2-A0AA-5E874F03BA46}" destId="{76723CFA-D4FD-43EC-9718-8B45F5199DBA}" srcOrd="0" destOrd="0" presId="urn:microsoft.com/office/officeart/2005/8/layout/hierarchy1"/>
    <dgm:cxn modelId="{8F867E61-7054-4041-A148-90C62824CDE4}" type="presOf" srcId="{FDB125FE-601F-4DF1-AF07-807D4F85D6C8}" destId="{B3018FE7-8AA3-4201-B84E-AD411BEEEACC}" srcOrd="0" destOrd="0" presId="urn:microsoft.com/office/officeart/2005/8/layout/hierarchy1"/>
    <dgm:cxn modelId="{C63F9A56-9504-4B00-A6B6-ED3DCA210EE5}" type="presOf" srcId="{099C003F-D21A-4E5F-9261-FFBDF5731A47}" destId="{48AC450D-B5F2-44BE-A735-D49B91432B9D}" srcOrd="0" destOrd="0" presId="urn:microsoft.com/office/officeart/2005/8/layout/hierarchy1"/>
    <dgm:cxn modelId="{5AA8EC74-F78C-4719-A0F2-AAC2610C5ED7}" type="presOf" srcId="{2AA2CA93-45BC-4535-82E4-3F418246E0D2}" destId="{1D890C4B-D435-4D0C-9D65-E5F6891E80FE}" srcOrd="0" destOrd="0" presId="urn:microsoft.com/office/officeart/2005/8/layout/hierarchy1"/>
    <dgm:cxn modelId="{8FF43799-E1A1-47F6-B3AA-5BA1331E265A}" type="presOf" srcId="{80C1E007-F185-4FD8-933B-C040B2CD5774}" destId="{D138B79D-7A81-40DD-A4F8-9A39CE18BCCA}" srcOrd="0" destOrd="0" presId="urn:microsoft.com/office/officeart/2005/8/layout/hierarchy1"/>
    <dgm:cxn modelId="{7B533047-F1F5-4533-99B9-11058AC7367B}" type="presOf" srcId="{E58E8873-3239-4FCD-B593-1274C544C723}" destId="{96FF39FE-E0A8-4199-93A3-917DD7E3388B}" srcOrd="0" destOrd="0" presId="urn:microsoft.com/office/officeart/2005/8/layout/hierarchy1"/>
    <dgm:cxn modelId="{8DCB9BD4-30A6-47C1-B0B6-F2FA1D792BE2}" srcId="{80C1E007-F185-4FD8-933B-C040B2CD5774}" destId="{2AA2CA93-45BC-4535-82E4-3F418246E0D2}" srcOrd="0" destOrd="0" parTransId="{5F4AB253-6AAD-45C8-8461-E31C56E4C795}" sibTransId="{47A1ED61-F417-4521-ACE8-E3EE371CC46E}"/>
    <dgm:cxn modelId="{EBC5B433-7015-4D05-AB4D-D7FCFF2E16FD}" srcId="{099C003F-D21A-4E5F-9261-FFBDF5731A47}" destId="{80C1E007-F185-4FD8-933B-C040B2CD5774}" srcOrd="0" destOrd="0" parTransId="{445E8A5B-51F1-4F83-BD7A-2C393F2420EC}" sibTransId="{4BAAB2FF-42BD-4F00-B509-7DF2829B1887}"/>
    <dgm:cxn modelId="{81538FDA-778F-411A-BB35-022DFD62427F}" srcId="{C0F43503-118D-4EF2-A0AA-5E874F03BA46}" destId="{328C7152-E283-4829-968A-D21F14F9E606}" srcOrd="1" destOrd="0" parTransId="{57B657B6-8F1C-4B3D-9791-B5588F17A296}" sibTransId="{34796F3D-E0C4-482B-8D9D-1D610D700D5C}"/>
    <dgm:cxn modelId="{0D96C7ED-EA7B-496A-8596-041630AC0D5B}" type="presOf" srcId="{57B657B6-8F1C-4B3D-9791-B5588F17A296}" destId="{9E2E72D0-0727-4795-A343-2870DFBCC0D1}" srcOrd="0" destOrd="0" presId="urn:microsoft.com/office/officeart/2005/8/layout/hierarchy1"/>
    <dgm:cxn modelId="{2C709BED-BE8C-4173-9676-C878C8932281}" srcId="{2AA2CA93-45BC-4535-82E4-3F418246E0D2}" destId="{C4E5C92D-7449-42A0-B7AF-5771D66521FD}" srcOrd="1" destOrd="0" parTransId="{A5C843A5-5D76-4D7E-A1A8-66B7D54184C8}" sibTransId="{05E8B78C-B7BA-4925-883E-FC256AC60F66}"/>
    <dgm:cxn modelId="{EC707AF0-26EE-4104-8A2E-0D45279847CC}" type="presOf" srcId="{5F4AB253-6AAD-45C8-8461-E31C56E4C795}" destId="{F6FABFD4-15B3-420B-BE47-06BAFB3794A9}" srcOrd="0" destOrd="0" presId="urn:microsoft.com/office/officeart/2005/8/layout/hierarchy1"/>
    <dgm:cxn modelId="{934C83CA-F796-4558-AA33-DA18528558B9}" type="presOf" srcId="{320C39EA-7794-40D5-832C-5CE013075749}" destId="{EB31F878-F107-4D53-B528-C317F39D7DFD}" srcOrd="0" destOrd="0" presId="urn:microsoft.com/office/officeart/2005/8/layout/hierarchy1"/>
    <dgm:cxn modelId="{6A36777C-2673-4DAE-9916-DACD84501680}" srcId="{2AA2CA93-45BC-4535-82E4-3F418246E0D2}" destId="{9326B959-6122-4CB5-8770-6C90F74E44AE}" srcOrd="0" destOrd="0" parTransId="{E58E8873-3239-4FCD-B593-1274C544C723}" sibTransId="{FCA5766A-E608-4886-B234-285DD96C0AE4}"/>
    <dgm:cxn modelId="{F3A08134-3AA9-4915-8488-3EEA44B058FB}" srcId="{80C1E007-F185-4FD8-933B-C040B2CD5774}" destId="{C0F43503-118D-4EF2-A0AA-5E874F03BA46}" srcOrd="1" destOrd="0" parTransId="{C570E82A-FAD8-490D-A29C-29A803BF0027}" sibTransId="{C6C047F7-1D73-4547-8D0B-346B3B7DB617}"/>
    <dgm:cxn modelId="{BD89FEC7-286E-4D10-B1AB-06B9C43943C5}" type="presOf" srcId="{C4E5C92D-7449-42A0-B7AF-5771D66521FD}" destId="{CD850276-22C1-4922-B13A-5ACA73C8CA16}" srcOrd="0" destOrd="0" presId="urn:microsoft.com/office/officeart/2005/8/layout/hierarchy1"/>
    <dgm:cxn modelId="{FE1220E6-EABB-47F7-BDD3-018311D27D70}" type="presOf" srcId="{A5C843A5-5D76-4D7E-A1A8-66B7D54184C8}" destId="{29149828-D696-4233-B4B0-C0995227AB9C}" srcOrd="0" destOrd="0" presId="urn:microsoft.com/office/officeart/2005/8/layout/hierarchy1"/>
    <dgm:cxn modelId="{91D417F1-27E9-4AF3-B973-1FE67A5DDF43}" type="presOf" srcId="{35FF2F21-1CB0-4B93-91C9-605130726D28}" destId="{26839BEF-3E71-4C54-B61C-F92B663E1DB5}" srcOrd="0" destOrd="0" presId="urn:microsoft.com/office/officeart/2005/8/layout/hierarchy1"/>
    <dgm:cxn modelId="{EEEE8B5F-EE1C-48C9-9417-C6A51653C713}" type="presOf" srcId="{328C7152-E283-4829-968A-D21F14F9E606}" destId="{BC05702C-5FDF-4E07-9F0B-F06B629AF64C}" srcOrd="0" destOrd="0" presId="urn:microsoft.com/office/officeart/2005/8/layout/hierarchy1"/>
    <dgm:cxn modelId="{2E34D141-6504-45EB-836C-CC3CA7B20509}" type="presParOf" srcId="{48AC450D-B5F2-44BE-A735-D49B91432B9D}" destId="{D4955B97-76E1-4E08-9798-E6A07346DDF6}" srcOrd="0" destOrd="0" presId="urn:microsoft.com/office/officeart/2005/8/layout/hierarchy1"/>
    <dgm:cxn modelId="{4BB368C5-5964-4D75-AA9C-EEE4D3BF7566}" type="presParOf" srcId="{D4955B97-76E1-4E08-9798-E6A07346DDF6}" destId="{A6601A90-0ADE-465A-880B-293E0F8525F8}" srcOrd="0" destOrd="0" presId="urn:microsoft.com/office/officeart/2005/8/layout/hierarchy1"/>
    <dgm:cxn modelId="{F77B5AD5-EEFA-41BC-AA68-4E61ABC60267}" type="presParOf" srcId="{A6601A90-0ADE-465A-880B-293E0F8525F8}" destId="{CC73D1E7-D0B8-49F0-B79D-0A5E2E9F42B9}" srcOrd="0" destOrd="0" presId="urn:microsoft.com/office/officeart/2005/8/layout/hierarchy1"/>
    <dgm:cxn modelId="{182D96B7-8356-4F59-B459-D877F0562DC5}" type="presParOf" srcId="{A6601A90-0ADE-465A-880B-293E0F8525F8}" destId="{D138B79D-7A81-40DD-A4F8-9A39CE18BCCA}" srcOrd="1" destOrd="0" presId="urn:microsoft.com/office/officeart/2005/8/layout/hierarchy1"/>
    <dgm:cxn modelId="{8289E9B3-6E7F-41A5-B3C5-76561E08AFFD}" type="presParOf" srcId="{D4955B97-76E1-4E08-9798-E6A07346DDF6}" destId="{79E97CA3-2E51-4FBA-ABFF-2453508A35D9}" srcOrd="1" destOrd="0" presId="urn:microsoft.com/office/officeart/2005/8/layout/hierarchy1"/>
    <dgm:cxn modelId="{95FE93A6-6B3A-4EF1-BEA9-DCAACAAAD843}" type="presParOf" srcId="{79E97CA3-2E51-4FBA-ABFF-2453508A35D9}" destId="{F6FABFD4-15B3-420B-BE47-06BAFB3794A9}" srcOrd="0" destOrd="0" presId="urn:microsoft.com/office/officeart/2005/8/layout/hierarchy1"/>
    <dgm:cxn modelId="{37B454D2-5C35-4F0D-8381-9AAC64AC2520}" type="presParOf" srcId="{79E97CA3-2E51-4FBA-ABFF-2453508A35D9}" destId="{341DCA96-C3FC-4B28-8EAC-4186ECED058D}" srcOrd="1" destOrd="0" presId="urn:microsoft.com/office/officeart/2005/8/layout/hierarchy1"/>
    <dgm:cxn modelId="{140F4BFF-8ED4-4D07-B406-8164F160A66E}" type="presParOf" srcId="{341DCA96-C3FC-4B28-8EAC-4186ECED058D}" destId="{D4E68CFC-678D-4258-B399-2837B035244E}" srcOrd="0" destOrd="0" presId="urn:microsoft.com/office/officeart/2005/8/layout/hierarchy1"/>
    <dgm:cxn modelId="{63ECFE12-1926-4E29-997D-3E917BCB4D14}" type="presParOf" srcId="{D4E68CFC-678D-4258-B399-2837B035244E}" destId="{4962EB94-CCD4-47CE-8A3B-7728EE857EBC}" srcOrd="0" destOrd="0" presId="urn:microsoft.com/office/officeart/2005/8/layout/hierarchy1"/>
    <dgm:cxn modelId="{94A2DC7C-2C45-413B-A74A-7A2508ED68D7}" type="presParOf" srcId="{D4E68CFC-678D-4258-B399-2837B035244E}" destId="{1D890C4B-D435-4D0C-9D65-E5F6891E80FE}" srcOrd="1" destOrd="0" presId="urn:microsoft.com/office/officeart/2005/8/layout/hierarchy1"/>
    <dgm:cxn modelId="{005AF994-B2B4-4EA2-8FF2-B2949BB0D058}" type="presParOf" srcId="{341DCA96-C3FC-4B28-8EAC-4186ECED058D}" destId="{D5A12BDC-ED8E-4471-8DE6-5403881A4AE8}" srcOrd="1" destOrd="0" presId="urn:microsoft.com/office/officeart/2005/8/layout/hierarchy1"/>
    <dgm:cxn modelId="{1098F5B7-A998-4DA4-8F8B-538056FD8514}" type="presParOf" srcId="{D5A12BDC-ED8E-4471-8DE6-5403881A4AE8}" destId="{96FF39FE-E0A8-4199-93A3-917DD7E3388B}" srcOrd="0" destOrd="0" presId="urn:microsoft.com/office/officeart/2005/8/layout/hierarchy1"/>
    <dgm:cxn modelId="{DA83969B-3EF4-46AC-8E14-BC149DEC7D93}" type="presParOf" srcId="{D5A12BDC-ED8E-4471-8DE6-5403881A4AE8}" destId="{5C8BA2DA-5278-41F1-88E8-A733F5751EDC}" srcOrd="1" destOrd="0" presId="urn:microsoft.com/office/officeart/2005/8/layout/hierarchy1"/>
    <dgm:cxn modelId="{0E057BF7-AD76-4554-925F-C2BCDF2CE8A1}" type="presParOf" srcId="{5C8BA2DA-5278-41F1-88E8-A733F5751EDC}" destId="{6BC83B32-A999-4852-8788-43DAE8B5E6DB}" srcOrd="0" destOrd="0" presId="urn:microsoft.com/office/officeart/2005/8/layout/hierarchy1"/>
    <dgm:cxn modelId="{7D1E1619-171D-446F-8FF0-DB543D19119B}" type="presParOf" srcId="{6BC83B32-A999-4852-8788-43DAE8B5E6DB}" destId="{0C95547E-BEDE-43D5-B9A0-7AA9FD45284D}" srcOrd="0" destOrd="0" presId="urn:microsoft.com/office/officeart/2005/8/layout/hierarchy1"/>
    <dgm:cxn modelId="{85E6176D-EB35-445F-A161-0FB9B2C7B656}" type="presParOf" srcId="{6BC83B32-A999-4852-8788-43DAE8B5E6DB}" destId="{2674461E-FD07-463F-9211-F0B8A495A7CB}" srcOrd="1" destOrd="0" presId="urn:microsoft.com/office/officeart/2005/8/layout/hierarchy1"/>
    <dgm:cxn modelId="{89746F71-AC7E-4CCC-9677-B490458DFD92}" type="presParOf" srcId="{5C8BA2DA-5278-41F1-88E8-A733F5751EDC}" destId="{7DBB59E4-7425-4376-A47C-4C72CEB66301}" srcOrd="1" destOrd="0" presId="urn:microsoft.com/office/officeart/2005/8/layout/hierarchy1"/>
    <dgm:cxn modelId="{FCF88611-CC12-47B7-AB01-B837F7E457AA}" type="presParOf" srcId="{D5A12BDC-ED8E-4471-8DE6-5403881A4AE8}" destId="{29149828-D696-4233-B4B0-C0995227AB9C}" srcOrd="2" destOrd="0" presId="urn:microsoft.com/office/officeart/2005/8/layout/hierarchy1"/>
    <dgm:cxn modelId="{7DE82FB9-A7FB-42DF-8BC6-C6E1A8B59FB4}" type="presParOf" srcId="{D5A12BDC-ED8E-4471-8DE6-5403881A4AE8}" destId="{5F03E167-4F57-47DD-939E-FA60BE0FA613}" srcOrd="3" destOrd="0" presId="urn:microsoft.com/office/officeart/2005/8/layout/hierarchy1"/>
    <dgm:cxn modelId="{17ADE4DD-865D-4F49-B68F-74A4CC5C2AA0}" type="presParOf" srcId="{5F03E167-4F57-47DD-939E-FA60BE0FA613}" destId="{8377D298-4D82-48D6-BA09-983C02145EAA}" srcOrd="0" destOrd="0" presId="urn:microsoft.com/office/officeart/2005/8/layout/hierarchy1"/>
    <dgm:cxn modelId="{FD2F498A-BB58-4544-9B0B-1235CAEFF4DC}" type="presParOf" srcId="{8377D298-4D82-48D6-BA09-983C02145EAA}" destId="{5233F9C5-8876-460F-875C-766D7D75C6E8}" srcOrd="0" destOrd="0" presId="urn:microsoft.com/office/officeart/2005/8/layout/hierarchy1"/>
    <dgm:cxn modelId="{230AF698-8C71-4E0D-A8CB-9DDECD547874}" type="presParOf" srcId="{8377D298-4D82-48D6-BA09-983C02145EAA}" destId="{CD850276-22C1-4922-B13A-5ACA73C8CA16}" srcOrd="1" destOrd="0" presId="urn:microsoft.com/office/officeart/2005/8/layout/hierarchy1"/>
    <dgm:cxn modelId="{9D3CEAF9-8A97-42F3-92EA-3B43A8300B99}" type="presParOf" srcId="{5F03E167-4F57-47DD-939E-FA60BE0FA613}" destId="{45EEE1D0-21F5-4963-BAB1-B988B0F0F5F7}" srcOrd="1" destOrd="0" presId="urn:microsoft.com/office/officeart/2005/8/layout/hierarchy1"/>
    <dgm:cxn modelId="{7EF852DB-4CBC-49D6-B206-5F72BA510774}" type="presParOf" srcId="{79E97CA3-2E51-4FBA-ABFF-2453508A35D9}" destId="{E1A04962-2346-46B1-80D2-FDCF27ED9FCD}" srcOrd="2" destOrd="0" presId="urn:microsoft.com/office/officeart/2005/8/layout/hierarchy1"/>
    <dgm:cxn modelId="{54B7C37C-6A5C-4E5E-A17B-59A93AA414F7}" type="presParOf" srcId="{79E97CA3-2E51-4FBA-ABFF-2453508A35D9}" destId="{84BD55D7-7C2B-46B2-9203-364D7B65CDCF}" srcOrd="3" destOrd="0" presId="urn:microsoft.com/office/officeart/2005/8/layout/hierarchy1"/>
    <dgm:cxn modelId="{22BF5796-A1CF-43F5-95BB-EC398F927438}" type="presParOf" srcId="{84BD55D7-7C2B-46B2-9203-364D7B65CDCF}" destId="{D62F1914-B140-41D7-84FA-6490DBE8D38A}" srcOrd="0" destOrd="0" presId="urn:microsoft.com/office/officeart/2005/8/layout/hierarchy1"/>
    <dgm:cxn modelId="{75C6F167-31C7-4AD4-B27D-0E6B9AAFEE8F}" type="presParOf" srcId="{D62F1914-B140-41D7-84FA-6490DBE8D38A}" destId="{A4E89CCB-C387-4349-9AE4-45964434250F}" srcOrd="0" destOrd="0" presId="urn:microsoft.com/office/officeart/2005/8/layout/hierarchy1"/>
    <dgm:cxn modelId="{CAB51678-D7BD-49C9-AEB7-727F1C57E823}" type="presParOf" srcId="{D62F1914-B140-41D7-84FA-6490DBE8D38A}" destId="{76723CFA-D4FD-43EC-9718-8B45F5199DBA}" srcOrd="1" destOrd="0" presId="urn:microsoft.com/office/officeart/2005/8/layout/hierarchy1"/>
    <dgm:cxn modelId="{4BDB478F-E056-4D79-B58B-463D312D30DA}" type="presParOf" srcId="{84BD55D7-7C2B-46B2-9203-364D7B65CDCF}" destId="{B431EDA5-5B11-473D-B23F-27B9B97C2EA7}" srcOrd="1" destOrd="0" presId="urn:microsoft.com/office/officeart/2005/8/layout/hierarchy1"/>
    <dgm:cxn modelId="{CBAFFEA2-0598-43FA-B267-506C9B521D96}" type="presParOf" srcId="{B431EDA5-5B11-473D-B23F-27B9B97C2EA7}" destId="{B3018FE7-8AA3-4201-B84E-AD411BEEEACC}" srcOrd="0" destOrd="0" presId="urn:microsoft.com/office/officeart/2005/8/layout/hierarchy1"/>
    <dgm:cxn modelId="{7F884A0F-5E71-4FBE-A13F-752A97F4DAB0}" type="presParOf" srcId="{B431EDA5-5B11-473D-B23F-27B9B97C2EA7}" destId="{D09D1DA3-2197-4470-990A-4C1C4F55A4B8}" srcOrd="1" destOrd="0" presId="urn:microsoft.com/office/officeart/2005/8/layout/hierarchy1"/>
    <dgm:cxn modelId="{088B934E-AF21-471F-B43E-1CA97EAF16AB}" type="presParOf" srcId="{D09D1DA3-2197-4470-990A-4C1C4F55A4B8}" destId="{40ABFE71-FC49-41E5-A892-B95D2F3174C1}" srcOrd="0" destOrd="0" presId="urn:microsoft.com/office/officeart/2005/8/layout/hierarchy1"/>
    <dgm:cxn modelId="{7193D700-08F3-4291-B1E4-4B4BEE54A550}" type="presParOf" srcId="{40ABFE71-FC49-41E5-A892-B95D2F3174C1}" destId="{BF65CBF9-DA47-4468-8F28-43E26E3CF224}" srcOrd="0" destOrd="0" presId="urn:microsoft.com/office/officeart/2005/8/layout/hierarchy1"/>
    <dgm:cxn modelId="{20D80C4D-6EED-42A5-853D-32B6A5729CAD}" type="presParOf" srcId="{40ABFE71-FC49-41E5-A892-B95D2F3174C1}" destId="{26839BEF-3E71-4C54-B61C-F92B663E1DB5}" srcOrd="1" destOrd="0" presId="urn:microsoft.com/office/officeart/2005/8/layout/hierarchy1"/>
    <dgm:cxn modelId="{DADCDE3C-86A3-4ED8-AC9A-1C6C8FD137E4}" type="presParOf" srcId="{D09D1DA3-2197-4470-990A-4C1C4F55A4B8}" destId="{ACA2590D-B37B-4A0B-8A4D-12AC6AC8E2B2}" srcOrd="1" destOrd="0" presId="urn:microsoft.com/office/officeart/2005/8/layout/hierarchy1"/>
    <dgm:cxn modelId="{7DAE61E6-55A9-4679-8C7D-3E37E0C5385D}" type="presParOf" srcId="{B431EDA5-5B11-473D-B23F-27B9B97C2EA7}" destId="{9E2E72D0-0727-4795-A343-2870DFBCC0D1}" srcOrd="2" destOrd="0" presId="urn:microsoft.com/office/officeart/2005/8/layout/hierarchy1"/>
    <dgm:cxn modelId="{52513737-BE8E-44FE-8206-1ED87CD6F456}" type="presParOf" srcId="{B431EDA5-5B11-473D-B23F-27B9B97C2EA7}" destId="{7E7547C0-96F9-4648-AC39-ADE0F31FECE7}" srcOrd="3" destOrd="0" presId="urn:microsoft.com/office/officeart/2005/8/layout/hierarchy1"/>
    <dgm:cxn modelId="{44060C26-1014-4C8A-AF20-63308F1FC0F8}" type="presParOf" srcId="{7E7547C0-96F9-4648-AC39-ADE0F31FECE7}" destId="{01CCC697-9DFE-4B1C-9922-30FF284D39CF}" srcOrd="0" destOrd="0" presId="urn:microsoft.com/office/officeart/2005/8/layout/hierarchy1"/>
    <dgm:cxn modelId="{1B73C1C1-42AD-4A7B-B2AC-98EDAC065B2F}" type="presParOf" srcId="{01CCC697-9DFE-4B1C-9922-30FF284D39CF}" destId="{CBEA3A49-85B6-4EAF-BBC6-48220846115F}" srcOrd="0" destOrd="0" presId="urn:microsoft.com/office/officeart/2005/8/layout/hierarchy1"/>
    <dgm:cxn modelId="{33094A2C-C229-464E-BE8D-749C5E6C774D}" type="presParOf" srcId="{01CCC697-9DFE-4B1C-9922-30FF284D39CF}" destId="{BC05702C-5FDF-4E07-9F0B-F06B629AF64C}" srcOrd="1" destOrd="0" presId="urn:microsoft.com/office/officeart/2005/8/layout/hierarchy1"/>
    <dgm:cxn modelId="{BF733F15-16B7-4629-9D5B-AE38BAB17040}" type="presParOf" srcId="{7E7547C0-96F9-4648-AC39-ADE0F31FECE7}" destId="{4640371C-4F25-4C38-B398-A685A6D76CCE}" srcOrd="1" destOrd="0" presId="urn:microsoft.com/office/officeart/2005/8/layout/hierarchy1"/>
    <dgm:cxn modelId="{0F0EF840-AEDC-43B0-AC55-ED6F7D67597D}" type="presParOf" srcId="{B431EDA5-5B11-473D-B23F-27B9B97C2EA7}" destId="{EB31F878-F107-4D53-B528-C317F39D7DFD}" srcOrd="4" destOrd="0" presId="urn:microsoft.com/office/officeart/2005/8/layout/hierarchy1"/>
    <dgm:cxn modelId="{72BF4ADC-72B6-4DBA-B7BD-D968565E2EE3}" type="presParOf" srcId="{B431EDA5-5B11-473D-B23F-27B9B97C2EA7}" destId="{2014D1DE-4591-4D6A-8BC5-7141DE46E892}" srcOrd="5" destOrd="0" presId="urn:microsoft.com/office/officeart/2005/8/layout/hierarchy1"/>
    <dgm:cxn modelId="{C5629B55-0F5B-4B34-898E-199DC5534DC6}" type="presParOf" srcId="{2014D1DE-4591-4D6A-8BC5-7141DE46E892}" destId="{49AA53DB-3AD7-4163-985A-FA4791301C7C}" srcOrd="0" destOrd="0" presId="urn:microsoft.com/office/officeart/2005/8/layout/hierarchy1"/>
    <dgm:cxn modelId="{A060E03D-4E32-497D-960E-D82D906D2334}" type="presParOf" srcId="{49AA53DB-3AD7-4163-985A-FA4791301C7C}" destId="{49CA907D-7D01-43A7-803A-13AC806050CD}" srcOrd="0" destOrd="0" presId="urn:microsoft.com/office/officeart/2005/8/layout/hierarchy1"/>
    <dgm:cxn modelId="{04318C01-ED5A-4085-9EEF-9A3FD432431C}" type="presParOf" srcId="{49AA53DB-3AD7-4163-985A-FA4791301C7C}" destId="{E7EF2706-57CB-461B-9120-B348BE55E648}" srcOrd="1" destOrd="0" presId="urn:microsoft.com/office/officeart/2005/8/layout/hierarchy1"/>
    <dgm:cxn modelId="{258E9CDE-43BD-4353-9174-F748D35EC3A8}" type="presParOf" srcId="{2014D1DE-4591-4D6A-8BC5-7141DE46E892}" destId="{F6A5134C-CD36-4237-BBD1-7138CC9318CB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0C8073-5281-4999-A3F2-E60DC634E4D1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105A895-0BD6-477A-8065-723B75AF0F81}">
      <dgm:prSet phldrT="[Teksti]" custT="1"/>
      <dgm:spPr>
        <a:solidFill>
          <a:schemeClr val="accent1"/>
        </a:solidFill>
      </dgm:spPr>
      <dgm:t>
        <a:bodyPr/>
        <a:lstStyle/>
        <a:p>
          <a:pPr algn="ctr"/>
          <a:r>
            <a:rPr lang="fi-FI" sz="1400" dirty="0"/>
            <a:t>Kannattavuustutkimus</a:t>
          </a:r>
        </a:p>
      </dgm:t>
    </dgm:pt>
    <dgm:pt modelId="{06BCD487-F7C1-45DA-AEDE-50F09AC57E25}" type="parTrans" cxnId="{1F11DECE-E58F-4214-878A-FAC9ACAEB76A}">
      <dgm:prSet/>
      <dgm:spPr/>
      <dgm:t>
        <a:bodyPr/>
        <a:lstStyle/>
        <a:p>
          <a:endParaRPr lang="fi-FI"/>
        </a:p>
      </dgm:t>
    </dgm:pt>
    <dgm:pt modelId="{E0C5DB0D-1B8B-4B7F-BB28-DDBD463FA9C1}" type="sibTrans" cxnId="{1F11DECE-E58F-4214-878A-FAC9ACAEB76A}">
      <dgm:prSet/>
      <dgm:spPr/>
      <dgm:t>
        <a:bodyPr/>
        <a:lstStyle/>
        <a:p>
          <a:endParaRPr lang="fi-FI"/>
        </a:p>
      </dgm:t>
    </dgm:pt>
    <dgm:pt modelId="{D6C5ED7C-AB77-45B9-98F9-531C2572A2DE}">
      <dgm:prSet phldrT="[Teksti]" custT="1"/>
      <dgm:spPr/>
      <dgm:t>
        <a:bodyPr/>
        <a:lstStyle/>
        <a:p>
          <a:pPr algn="ctr"/>
          <a:r>
            <a:rPr lang="fi-FI" sz="1400" dirty="0"/>
            <a:t>Esisuunnittelu</a:t>
          </a:r>
        </a:p>
      </dgm:t>
    </dgm:pt>
    <dgm:pt modelId="{9D9A921A-7A86-4051-955C-A4BD73DA94E4}" type="parTrans" cxnId="{CBF74F64-1CC3-402A-AE0B-22A107D89F09}">
      <dgm:prSet/>
      <dgm:spPr/>
      <dgm:t>
        <a:bodyPr/>
        <a:lstStyle/>
        <a:p>
          <a:endParaRPr lang="fi-FI"/>
        </a:p>
      </dgm:t>
    </dgm:pt>
    <dgm:pt modelId="{C945ED05-1B2C-40AD-A371-2395142827A4}" type="sibTrans" cxnId="{CBF74F64-1CC3-402A-AE0B-22A107D89F09}">
      <dgm:prSet/>
      <dgm:spPr/>
      <dgm:t>
        <a:bodyPr/>
        <a:lstStyle/>
        <a:p>
          <a:endParaRPr lang="fi-FI"/>
        </a:p>
      </dgm:t>
    </dgm:pt>
    <dgm:pt modelId="{1D992450-0B49-4F22-8FF9-294D49B6E03E}">
      <dgm:prSet phldrT="[Teksti]" custT="1"/>
      <dgm:spPr/>
      <dgm:t>
        <a:bodyPr/>
        <a:lstStyle/>
        <a:p>
          <a:pPr algn="ctr"/>
          <a:r>
            <a:rPr lang="fi-FI" sz="1400" dirty="0"/>
            <a:t>Perussuunnittelu</a:t>
          </a:r>
        </a:p>
      </dgm:t>
    </dgm:pt>
    <dgm:pt modelId="{6D63A443-8C11-47F8-9499-ADDB81D2C795}" type="parTrans" cxnId="{1DA6DBC4-F99D-48F5-9C33-45105C2CE89F}">
      <dgm:prSet/>
      <dgm:spPr/>
      <dgm:t>
        <a:bodyPr/>
        <a:lstStyle/>
        <a:p>
          <a:endParaRPr lang="fi-FI"/>
        </a:p>
      </dgm:t>
    </dgm:pt>
    <dgm:pt modelId="{A98EB570-862E-49D7-A16A-CD5755048C36}" type="sibTrans" cxnId="{1DA6DBC4-F99D-48F5-9C33-45105C2CE89F}">
      <dgm:prSet/>
      <dgm:spPr/>
      <dgm:t>
        <a:bodyPr/>
        <a:lstStyle/>
        <a:p>
          <a:endParaRPr lang="fi-FI"/>
        </a:p>
      </dgm:t>
    </dgm:pt>
    <dgm:pt modelId="{B316983D-72B7-47B9-88B0-EC071C921031}">
      <dgm:prSet phldrT="[Teksti]" custT="1"/>
      <dgm:spPr/>
      <dgm:t>
        <a:bodyPr/>
        <a:lstStyle/>
        <a:p>
          <a:pPr algn="ctr"/>
          <a:r>
            <a:rPr lang="fi-FI" sz="1400" dirty="0"/>
            <a:t>Toteutus</a:t>
          </a:r>
        </a:p>
      </dgm:t>
    </dgm:pt>
    <dgm:pt modelId="{355D4091-41B7-4B39-BCEF-6BA92CCBE2A2}" type="parTrans" cxnId="{A22B0BC6-1182-4018-8263-23A113BBDA4A}">
      <dgm:prSet/>
      <dgm:spPr/>
      <dgm:t>
        <a:bodyPr/>
        <a:lstStyle/>
        <a:p>
          <a:endParaRPr lang="fi-FI"/>
        </a:p>
      </dgm:t>
    </dgm:pt>
    <dgm:pt modelId="{82F64F43-CED7-47DC-84C6-AE8ABFCF2E55}" type="sibTrans" cxnId="{A22B0BC6-1182-4018-8263-23A113BBDA4A}">
      <dgm:prSet/>
      <dgm:spPr/>
      <dgm:t>
        <a:bodyPr/>
        <a:lstStyle/>
        <a:p>
          <a:endParaRPr lang="fi-FI"/>
        </a:p>
      </dgm:t>
    </dgm:pt>
    <dgm:pt modelId="{09503AFC-1D52-4F70-BD69-7BDA99A39960}" type="pres">
      <dgm:prSet presAssocID="{040C8073-5281-4999-A3F2-E60DC634E4D1}" presName="Name0" presStyleCnt="0">
        <dgm:presLayoutVars>
          <dgm:dir/>
          <dgm:animLvl val="lvl"/>
          <dgm:resizeHandles val="exact"/>
        </dgm:presLayoutVars>
      </dgm:prSet>
      <dgm:spPr/>
    </dgm:pt>
    <dgm:pt modelId="{D523B244-CA9E-463B-BD85-3D2D2B4DA9B2}" type="pres">
      <dgm:prSet presAssocID="{3105A895-0BD6-477A-8065-723B75AF0F81}" presName="parTxOnly" presStyleLbl="node1" presStyleIdx="0" presStyleCnt="4" custLinFactX="-14156" custLinFactNeighborX="-100000">
        <dgm:presLayoutVars>
          <dgm:chMax val="0"/>
          <dgm:chPref val="0"/>
          <dgm:bulletEnabled val="1"/>
        </dgm:presLayoutVars>
      </dgm:prSet>
      <dgm:spPr/>
    </dgm:pt>
    <dgm:pt modelId="{16A94E74-2F6A-4F18-8413-FA255B6C4729}" type="pres">
      <dgm:prSet presAssocID="{E0C5DB0D-1B8B-4B7F-BB28-DDBD463FA9C1}" presName="parTxOnlySpace" presStyleCnt="0"/>
      <dgm:spPr/>
    </dgm:pt>
    <dgm:pt modelId="{F93ABDD3-77A9-4F87-945F-06F1277F0E67}" type="pres">
      <dgm:prSet presAssocID="{D6C5ED7C-AB77-45B9-98F9-531C2572A2DE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A5D3A765-6AE4-481A-AB9D-EEEF065CE1CF}" type="pres">
      <dgm:prSet presAssocID="{C945ED05-1B2C-40AD-A371-2395142827A4}" presName="parTxOnlySpace" presStyleCnt="0"/>
      <dgm:spPr/>
    </dgm:pt>
    <dgm:pt modelId="{01408216-5233-4A90-AFED-D88E927ABD84}" type="pres">
      <dgm:prSet presAssocID="{1D992450-0B49-4F22-8FF9-294D49B6E03E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6F2C3AE-582D-4D9F-B8ED-FF0BC963A63D}" type="pres">
      <dgm:prSet presAssocID="{A98EB570-862E-49D7-A16A-CD5755048C36}" presName="parTxOnlySpace" presStyleCnt="0"/>
      <dgm:spPr/>
    </dgm:pt>
    <dgm:pt modelId="{58F9FDF9-B8BB-4038-95E7-F126D9AA670D}" type="pres">
      <dgm:prSet presAssocID="{B316983D-72B7-47B9-88B0-EC071C921031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C54E7A73-1767-4C16-B64D-5887053B8640}" type="presOf" srcId="{D6C5ED7C-AB77-45B9-98F9-531C2572A2DE}" destId="{F93ABDD3-77A9-4F87-945F-06F1277F0E67}" srcOrd="0" destOrd="0" presId="urn:microsoft.com/office/officeart/2005/8/layout/chevron1"/>
    <dgm:cxn modelId="{1DA6DBC4-F99D-48F5-9C33-45105C2CE89F}" srcId="{040C8073-5281-4999-A3F2-E60DC634E4D1}" destId="{1D992450-0B49-4F22-8FF9-294D49B6E03E}" srcOrd="2" destOrd="0" parTransId="{6D63A443-8C11-47F8-9499-ADDB81D2C795}" sibTransId="{A98EB570-862E-49D7-A16A-CD5755048C36}"/>
    <dgm:cxn modelId="{5657224E-A18E-404A-A980-D8D8D8F67014}" type="presOf" srcId="{3105A895-0BD6-477A-8065-723B75AF0F81}" destId="{D523B244-CA9E-463B-BD85-3D2D2B4DA9B2}" srcOrd="0" destOrd="0" presId="urn:microsoft.com/office/officeart/2005/8/layout/chevron1"/>
    <dgm:cxn modelId="{DBF46E6D-3EF1-4EE5-86B8-99632CB8FEF3}" type="presOf" srcId="{040C8073-5281-4999-A3F2-E60DC634E4D1}" destId="{09503AFC-1D52-4F70-BD69-7BDA99A39960}" srcOrd="0" destOrd="0" presId="urn:microsoft.com/office/officeart/2005/8/layout/chevron1"/>
    <dgm:cxn modelId="{A4EF95EE-C62B-43F7-BE9B-F222A3B1C18E}" type="presOf" srcId="{1D992450-0B49-4F22-8FF9-294D49B6E03E}" destId="{01408216-5233-4A90-AFED-D88E927ABD84}" srcOrd="0" destOrd="0" presId="urn:microsoft.com/office/officeart/2005/8/layout/chevron1"/>
    <dgm:cxn modelId="{A22B0BC6-1182-4018-8263-23A113BBDA4A}" srcId="{040C8073-5281-4999-A3F2-E60DC634E4D1}" destId="{B316983D-72B7-47B9-88B0-EC071C921031}" srcOrd="3" destOrd="0" parTransId="{355D4091-41B7-4B39-BCEF-6BA92CCBE2A2}" sibTransId="{82F64F43-CED7-47DC-84C6-AE8ABFCF2E55}"/>
    <dgm:cxn modelId="{CBF74F64-1CC3-402A-AE0B-22A107D89F09}" srcId="{040C8073-5281-4999-A3F2-E60DC634E4D1}" destId="{D6C5ED7C-AB77-45B9-98F9-531C2572A2DE}" srcOrd="1" destOrd="0" parTransId="{9D9A921A-7A86-4051-955C-A4BD73DA94E4}" sibTransId="{C945ED05-1B2C-40AD-A371-2395142827A4}"/>
    <dgm:cxn modelId="{1BE3FA4C-085D-4AC0-AF7B-955414DC8B96}" type="presOf" srcId="{B316983D-72B7-47B9-88B0-EC071C921031}" destId="{58F9FDF9-B8BB-4038-95E7-F126D9AA670D}" srcOrd="0" destOrd="0" presId="urn:microsoft.com/office/officeart/2005/8/layout/chevron1"/>
    <dgm:cxn modelId="{1F11DECE-E58F-4214-878A-FAC9ACAEB76A}" srcId="{040C8073-5281-4999-A3F2-E60DC634E4D1}" destId="{3105A895-0BD6-477A-8065-723B75AF0F81}" srcOrd="0" destOrd="0" parTransId="{06BCD487-F7C1-45DA-AEDE-50F09AC57E25}" sibTransId="{E0C5DB0D-1B8B-4B7F-BB28-DDBD463FA9C1}"/>
    <dgm:cxn modelId="{1B56D84D-9082-4026-A552-D38B6CCC1482}" type="presParOf" srcId="{09503AFC-1D52-4F70-BD69-7BDA99A39960}" destId="{D523B244-CA9E-463B-BD85-3D2D2B4DA9B2}" srcOrd="0" destOrd="0" presId="urn:microsoft.com/office/officeart/2005/8/layout/chevron1"/>
    <dgm:cxn modelId="{5E43B1A4-EFD5-43F3-970B-16CC8A3D44A4}" type="presParOf" srcId="{09503AFC-1D52-4F70-BD69-7BDA99A39960}" destId="{16A94E74-2F6A-4F18-8413-FA255B6C4729}" srcOrd="1" destOrd="0" presId="urn:microsoft.com/office/officeart/2005/8/layout/chevron1"/>
    <dgm:cxn modelId="{CB09DAD6-F193-4301-A1EE-E5C849591D0F}" type="presParOf" srcId="{09503AFC-1D52-4F70-BD69-7BDA99A39960}" destId="{F93ABDD3-77A9-4F87-945F-06F1277F0E67}" srcOrd="2" destOrd="0" presId="urn:microsoft.com/office/officeart/2005/8/layout/chevron1"/>
    <dgm:cxn modelId="{600715C7-42A2-42A4-9BD5-4F13610EE660}" type="presParOf" srcId="{09503AFC-1D52-4F70-BD69-7BDA99A39960}" destId="{A5D3A765-6AE4-481A-AB9D-EEEF065CE1CF}" srcOrd="3" destOrd="0" presId="urn:microsoft.com/office/officeart/2005/8/layout/chevron1"/>
    <dgm:cxn modelId="{9282FF44-9A42-408E-9F98-E07DE35B9F94}" type="presParOf" srcId="{09503AFC-1D52-4F70-BD69-7BDA99A39960}" destId="{01408216-5233-4A90-AFED-D88E927ABD84}" srcOrd="4" destOrd="0" presId="urn:microsoft.com/office/officeart/2005/8/layout/chevron1"/>
    <dgm:cxn modelId="{C6E4ACEA-5C66-4311-9EDC-ECBA5A3528E1}" type="presParOf" srcId="{09503AFC-1D52-4F70-BD69-7BDA99A39960}" destId="{E6F2C3AE-582D-4D9F-B8ED-FF0BC963A63D}" srcOrd="5" destOrd="0" presId="urn:microsoft.com/office/officeart/2005/8/layout/chevron1"/>
    <dgm:cxn modelId="{4A557CF4-E0EB-4F26-A072-1442581C0CE0}" type="presParOf" srcId="{09503AFC-1D52-4F70-BD69-7BDA99A39960}" destId="{58F9FDF9-B8BB-4038-95E7-F126D9AA670D}" srcOrd="6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31F878-F107-4D53-B528-C317F39D7DFD}">
      <dsp:nvSpPr>
        <dsp:cNvPr id="0" name=""/>
        <dsp:cNvSpPr/>
      </dsp:nvSpPr>
      <dsp:spPr>
        <a:xfrm>
          <a:off x="5336730" y="1866499"/>
          <a:ext cx="1460984" cy="347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911"/>
              </a:lnTo>
              <a:lnTo>
                <a:pt x="1460984" y="236911"/>
              </a:lnTo>
              <a:lnTo>
                <a:pt x="1460984" y="3476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2E72D0-0727-4795-A343-2870DFBCC0D1}">
      <dsp:nvSpPr>
        <dsp:cNvPr id="0" name=""/>
        <dsp:cNvSpPr/>
      </dsp:nvSpPr>
      <dsp:spPr>
        <a:xfrm>
          <a:off x="5291010" y="1866499"/>
          <a:ext cx="91440" cy="3476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76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018FE7-8AA3-4201-B84E-AD411BEEEACC}">
      <dsp:nvSpPr>
        <dsp:cNvPr id="0" name=""/>
        <dsp:cNvSpPr/>
      </dsp:nvSpPr>
      <dsp:spPr>
        <a:xfrm>
          <a:off x="3875746" y="1866499"/>
          <a:ext cx="1460984" cy="347647"/>
        </a:xfrm>
        <a:custGeom>
          <a:avLst/>
          <a:gdLst/>
          <a:ahLst/>
          <a:cxnLst/>
          <a:rect l="0" t="0" r="0" b="0"/>
          <a:pathLst>
            <a:path>
              <a:moveTo>
                <a:pt x="1460984" y="0"/>
              </a:moveTo>
              <a:lnTo>
                <a:pt x="1460984" y="236911"/>
              </a:lnTo>
              <a:lnTo>
                <a:pt x="0" y="236911"/>
              </a:lnTo>
              <a:lnTo>
                <a:pt x="0" y="3476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A04962-2346-46B1-80D2-FDCF27ED9FCD}">
      <dsp:nvSpPr>
        <dsp:cNvPr id="0" name=""/>
        <dsp:cNvSpPr/>
      </dsp:nvSpPr>
      <dsp:spPr>
        <a:xfrm>
          <a:off x="3510500" y="759804"/>
          <a:ext cx="1826230" cy="347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911"/>
              </a:lnTo>
              <a:lnTo>
                <a:pt x="1826230" y="236911"/>
              </a:lnTo>
              <a:lnTo>
                <a:pt x="1826230" y="3476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149828-D696-4233-B4B0-C0995227AB9C}">
      <dsp:nvSpPr>
        <dsp:cNvPr id="0" name=""/>
        <dsp:cNvSpPr/>
      </dsp:nvSpPr>
      <dsp:spPr>
        <a:xfrm>
          <a:off x="1684270" y="1866499"/>
          <a:ext cx="730492" cy="347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911"/>
              </a:lnTo>
              <a:lnTo>
                <a:pt x="730492" y="236911"/>
              </a:lnTo>
              <a:lnTo>
                <a:pt x="730492" y="3476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FF39FE-E0A8-4199-93A3-917DD7E3388B}">
      <dsp:nvSpPr>
        <dsp:cNvPr id="0" name=""/>
        <dsp:cNvSpPr/>
      </dsp:nvSpPr>
      <dsp:spPr>
        <a:xfrm>
          <a:off x="953778" y="1866499"/>
          <a:ext cx="730492" cy="347647"/>
        </a:xfrm>
        <a:custGeom>
          <a:avLst/>
          <a:gdLst/>
          <a:ahLst/>
          <a:cxnLst/>
          <a:rect l="0" t="0" r="0" b="0"/>
          <a:pathLst>
            <a:path>
              <a:moveTo>
                <a:pt x="730492" y="0"/>
              </a:moveTo>
              <a:lnTo>
                <a:pt x="730492" y="236911"/>
              </a:lnTo>
              <a:lnTo>
                <a:pt x="0" y="236911"/>
              </a:lnTo>
              <a:lnTo>
                <a:pt x="0" y="3476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FABFD4-15B3-420B-BE47-06BAFB3794A9}">
      <dsp:nvSpPr>
        <dsp:cNvPr id="0" name=""/>
        <dsp:cNvSpPr/>
      </dsp:nvSpPr>
      <dsp:spPr>
        <a:xfrm>
          <a:off x="1684270" y="759804"/>
          <a:ext cx="1826230" cy="347647"/>
        </a:xfrm>
        <a:custGeom>
          <a:avLst/>
          <a:gdLst/>
          <a:ahLst/>
          <a:cxnLst/>
          <a:rect l="0" t="0" r="0" b="0"/>
          <a:pathLst>
            <a:path>
              <a:moveTo>
                <a:pt x="1826230" y="0"/>
              </a:moveTo>
              <a:lnTo>
                <a:pt x="1826230" y="236911"/>
              </a:lnTo>
              <a:lnTo>
                <a:pt x="0" y="236911"/>
              </a:lnTo>
              <a:lnTo>
                <a:pt x="0" y="3476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73D1E7-D0B8-49F0-B79D-0A5E2E9F42B9}">
      <dsp:nvSpPr>
        <dsp:cNvPr id="0" name=""/>
        <dsp:cNvSpPr/>
      </dsp:nvSpPr>
      <dsp:spPr>
        <a:xfrm>
          <a:off x="2912825" y="756"/>
          <a:ext cx="1195350" cy="759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38B79D-7A81-40DD-A4F8-9A39CE18BCCA}">
      <dsp:nvSpPr>
        <dsp:cNvPr id="0" name=""/>
        <dsp:cNvSpPr/>
      </dsp:nvSpPr>
      <dsp:spPr>
        <a:xfrm>
          <a:off x="3045641" y="126932"/>
          <a:ext cx="1195350" cy="7590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/>
            <a:t>Vaikuttavuus</a:t>
          </a:r>
        </a:p>
      </dsp:txBody>
      <dsp:txXfrm>
        <a:off x="3067873" y="149164"/>
        <a:ext cx="1150886" cy="714583"/>
      </dsp:txXfrm>
    </dsp:sp>
    <dsp:sp modelId="{4962EB94-CCD4-47CE-8A3B-7728EE857EBC}">
      <dsp:nvSpPr>
        <dsp:cNvPr id="0" name=""/>
        <dsp:cNvSpPr/>
      </dsp:nvSpPr>
      <dsp:spPr>
        <a:xfrm>
          <a:off x="1086594" y="1107452"/>
          <a:ext cx="1195350" cy="759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890C4B-D435-4D0C-9D65-E5F6891E80FE}">
      <dsp:nvSpPr>
        <dsp:cNvPr id="0" name=""/>
        <dsp:cNvSpPr/>
      </dsp:nvSpPr>
      <dsp:spPr>
        <a:xfrm>
          <a:off x="1219411" y="1233628"/>
          <a:ext cx="1195350" cy="7590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/>
            <a:t>Projektin ulkoinen</a:t>
          </a:r>
        </a:p>
      </dsp:txBody>
      <dsp:txXfrm>
        <a:off x="1241643" y="1255860"/>
        <a:ext cx="1150886" cy="714583"/>
      </dsp:txXfrm>
    </dsp:sp>
    <dsp:sp modelId="{0C95547E-BEDE-43D5-B9A0-7AA9FD45284D}">
      <dsp:nvSpPr>
        <dsp:cNvPr id="0" name=""/>
        <dsp:cNvSpPr/>
      </dsp:nvSpPr>
      <dsp:spPr>
        <a:xfrm>
          <a:off x="356102" y="2214147"/>
          <a:ext cx="1195350" cy="759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74461E-FD07-463F-9211-F0B8A495A7CB}">
      <dsp:nvSpPr>
        <dsp:cNvPr id="0" name=""/>
        <dsp:cNvSpPr/>
      </dsp:nvSpPr>
      <dsp:spPr>
        <a:xfrm>
          <a:off x="488919" y="2340323"/>
          <a:ext cx="1195350" cy="7590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/>
            <a:t>Asiakkaan tavoite</a:t>
          </a:r>
        </a:p>
      </dsp:txBody>
      <dsp:txXfrm>
        <a:off x="511151" y="2362555"/>
        <a:ext cx="1150886" cy="714583"/>
      </dsp:txXfrm>
    </dsp:sp>
    <dsp:sp modelId="{5233F9C5-8876-460F-875C-766D7D75C6E8}">
      <dsp:nvSpPr>
        <dsp:cNvPr id="0" name=""/>
        <dsp:cNvSpPr/>
      </dsp:nvSpPr>
      <dsp:spPr>
        <a:xfrm>
          <a:off x="1817087" y="2214147"/>
          <a:ext cx="1195350" cy="759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850276-22C1-4922-B13A-5ACA73C8CA16}">
      <dsp:nvSpPr>
        <dsp:cNvPr id="0" name=""/>
        <dsp:cNvSpPr/>
      </dsp:nvSpPr>
      <dsp:spPr>
        <a:xfrm>
          <a:off x="1949903" y="2340323"/>
          <a:ext cx="1195350" cy="7590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/>
            <a:t>Yhteistyö</a:t>
          </a:r>
        </a:p>
      </dsp:txBody>
      <dsp:txXfrm>
        <a:off x="1972135" y="2362555"/>
        <a:ext cx="1150886" cy="714583"/>
      </dsp:txXfrm>
    </dsp:sp>
    <dsp:sp modelId="{A4E89CCB-C387-4349-9AE4-45964434250F}">
      <dsp:nvSpPr>
        <dsp:cNvPr id="0" name=""/>
        <dsp:cNvSpPr/>
      </dsp:nvSpPr>
      <dsp:spPr>
        <a:xfrm>
          <a:off x="4739055" y="1107452"/>
          <a:ext cx="1195350" cy="759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723CFA-D4FD-43EC-9718-8B45F5199DBA}">
      <dsp:nvSpPr>
        <dsp:cNvPr id="0" name=""/>
        <dsp:cNvSpPr/>
      </dsp:nvSpPr>
      <dsp:spPr>
        <a:xfrm>
          <a:off x="4871872" y="1233628"/>
          <a:ext cx="1195350" cy="7590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/>
            <a:t>Projektin sisäinen</a:t>
          </a:r>
        </a:p>
      </dsp:txBody>
      <dsp:txXfrm>
        <a:off x="4894104" y="1255860"/>
        <a:ext cx="1150886" cy="714583"/>
      </dsp:txXfrm>
    </dsp:sp>
    <dsp:sp modelId="{BF65CBF9-DA47-4468-8F28-43E26E3CF224}">
      <dsp:nvSpPr>
        <dsp:cNvPr id="0" name=""/>
        <dsp:cNvSpPr/>
      </dsp:nvSpPr>
      <dsp:spPr>
        <a:xfrm>
          <a:off x="3278071" y="2214147"/>
          <a:ext cx="1195350" cy="759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839BEF-3E71-4C54-B61C-F92B663E1DB5}">
      <dsp:nvSpPr>
        <dsp:cNvPr id="0" name=""/>
        <dsp:cNvSpPr/>
      </dsp:nvSpPr>
      <dsp:spPr>
        <a:xfrm>
          <a:off x="3410888" y="2340323"/>
          <a:ext cx="1195350" cy="7590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/>
            <a:t>Suunnittelu</a:t>
          </a:r>
        </a:p>
      </dsp:txBody>
      <dsp:txXfrm>
        <a:off x="3433120" y="2362555"/>
        <a:ext cx="1150886" cy="714583"/>
      </dsp:txXfrm>
    </dsp:sp>
    <dsp:sp modelId="{CBEA3A49-85B6-4EAF-BBC6-48220846115F}">
      <dsp:nvSpPr>
        <dsp:cNvPr id="0" name=""/>
        <dsp:cNvSpPr/>
      </dsp:nvSpPr>
      <dsp:spPr>
        <a:xfrm>
          <a:off x="4739055" y="2214147"/>
          <a:ext cx="1195350" cy="759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05702C-5FDF-4E07-9F0B-F06B629AF64C}">
      <dsp:nvSpPr>
        <dsp:cNvPr id="0" name=""/>
        <dsp:cNvSpPr/>
      </dsp:nvSpPr>
      <dsp:spPr>
        <a:xfrm>
          <a:off x="4871872" y="2340323"/>
          <a:ext cx="1195350" cy="7590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/>
            <a:t>Rakentaminen</a:t>
          </a:r>
        </a:p>
      </dsp:txBody>
      <dsp:txXfrm>
        <a:off x="4894104" y="2362555"/>
        <a:ext cx="1150886" cy="714583"/>
      </dsp:txXfrm>
    </dsp:sp>
    <dsp:sp modelId="{49CA907D-7D01-43A7-803A-13AC806050CD}">
      <dsp:nvSpPr>
        <dsp:cNvPr id="0" name=""/>
        <dsp:cNvSpPr/>
      </dsp:nvSpPr>
      <dsp:spPr>
        <a:xfrm>
          <a:off x="6200039" y="2214147"/>
          <a:ext cx="1195350" cy="759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EF2706-57CB-461B-9120-B348BE55E648}">
      <dsp:nvSpPr>
        <dsp:cNvPr id="0" name=""/>
        <dsp:cNvSpPr/>
      </dsp:nvSpPr>
      <dsp:spPr>
        <a:xfrm>
          <a:off x="6332856" y="2340323"/>
          <a:ext cx="1195350" cy="7590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/>
            <a:t>Käyttö</a:t>
          </a:r>
        </a:p>
      </dsp:txBody>
      <dsp:txXfrm>
        <a:off x="6355088" y="2362555"/>
        <a:ext cx="1150886" cy="7145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23B244-CA9E-463B-BD85-3D2D2B4DA9B2}">
      <dsp:nvSpPr>
        <dsp:cNvPr id="0" name=""/>
        <dsp:cNvSpPr/>
      </dsp:nvSpPr>
      <dsp:spPr>
        <a:xfrm>
          <a:off x="0" y="0"/>
          <a:ext cx="2332860" cy="471560"/>
        </a:xfrm>
        <a:prstGeom prst="chevron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Kannattavuustutkimus</a:t>
          </a:r>
        </a:p>
      </dsp:txBody>
      <dsp:txXfrm>
        <a:off x="235780" y="0"/>
        <a:ext cx="1861300" cy="471560"/>
      </dsp:txXfrm>
    </dsp:sp>
    <dsp:sp modelId="{F93ABDD3-77A9-4F87-945F-06F1277F0E67}">
      <dsp:nvSpPr>
        <dsp:cNvPr id="0" name=""/>
        <dsp:cNvSpPr/>
      </dsp:nvSpPr>
      <dsp:spPr>
        <a:xfrm>
          <a:off x="2103582" y="0"/>
          <a:ext cx="2332860" cy="4715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Esisuunnittelu</a:t>
          </a:r>
        </a:p>
      </dsp:txBody>
      <dsp:txXfrm>
        <a:off x="2339362" y="0"/>
        <a:ext cx="1861300" cy="471560"/>
      </dsp:txXfrm>
    </dsp:sp>
    <dsp:sp modelId="{01408216-5233-4A90-AFED-D88E927ABD84}">
      <dsp:nvSpPr>
        <dsp:cNvPr id="0" name=""/>
        <dsp:cNvSpPr/>
      </dsp:nvSpPr>
      <dsp:spPr>
        <a:xfrm>
          <a:off x="4203156" y="0"/>
          <a:ext cx="2332860" cy="4715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Perussuunnittelu</a:t>
          </a:r>
        </a:p>
      </dsp:txBody>
      <dsp:txXfrm>
        <a:off x="4438936" y="0"/>
        <a:ext cx="1861300" cy="471560"/>
      </dsp:txXfrm>
    </dsp:sp>
    <dsp:sp modelId="{58F9FDF9-B8BB-4038-95E7-F126D9AA670D}">
      <dsp:nvSpPr>
        <dsp:cNvPr id="0" name=""/>
        <dsp:cNvSpPr/>
      </dsp:nvSpPr>
      <dsp:spPr>
        <a:xfrm>
          <a:off x="6302731" y="0"/>
          <a:ext cx="2332860" cy="4715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Toteutus</a:t>
          </a:r>
        </a:p>
      </dsp:txBody>
      <dsp:txXfrm>
        <a:off x="6538511" y="0"/>
        <a:ext cx="1861300" cy="471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1E307-5F8E-4528-B7AD-EC5CF4C4AE16}" type="datetimeFigureOut">
              <a:rPr lang="fi-FI" smtClean="0"/>
              <a:t>3.1.2017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7AC9F-285F-40C6-8C40-8AB04AC3E6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8360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941476"/>
            <a:ext cx="7772400" cy="1382273"/>
          </a:xfrm>
        </p:spPr>
        <p:txBody>
          <a:bodyPr/>
          <a:lstStyle>
            <a:lvl1pPr algn="ctr">
              <a:defRPr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2582365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A2E42-74EC-4769-AAD1-82E10522AE0A}" type="datetime1">
              <a:rPr lang="fi-FI" smtClean="0"/>
              <a:t>4.1.2017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 Tuomas Vaulanen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3E5D1-1E90-4873-8267-543838E2A7D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633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BC3AB-353E-4048-ABE6-89C6D8F5AADE}" type="datetime1">
              <a:rPr lang="fi-FI" smtClean="0"/>
              <a:t>4.1.2017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 Tuomas Vaulanen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75E50-64DD-434D-AF2B-9BCE06414D9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86289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963269" y="471083"/>
            <a:ext cx="1863441" cy="4535142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471083"/>
            <a:ext cx="5863062" cy="4535142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 rot="5400000">
            <a:off x="23020" y="4016772"/>
            <a:ext cx="595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9BF1F-4008-470E-92C8-27468F9E74FF}" type="datetime1">
              <a:rPr lang="fi-FI" smtClean="0"/>
              <a:t>4.1.2017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 rot="5400000">
            <a:off x="-385960" y="3012480"/>
            <a:ext cx="141327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 Tuomas Vaulanen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 rot="5400000">
            <a:off x="65882" y="4569222"/>
            <a:ext cx="5095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B7590-1EFE-43B1-8B02-18C5919FAD6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0491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7804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AF2B3-5D81-4F8F-B9AB-AF5A1796A7BA}" type="datetime1">
              <a:rPr lang="fi-FI" smtClean="0"/>
              <a:t>4.1.2017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 Tuomas Vaulanen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879F9-A2DD-4462-B660-2C5849C9244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7165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57A8C-8748-4099-B429-CDAC60E5348E}" type="datetime1">
              <a:rPr lang="fi-FI" smtClean="0"/>
              <a:t>4.1.2017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 Tuomas Vaulanen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7DBAB-97A7-414D-B41F-A1E33D3024A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5751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8D003-DC71-4738-841F-C059211CA221}" type="datetime1">
              <a:rPr lang="fi-FI" smtClean="0"/>
              <a:t>4.1.2017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 Tuomas Vaulanen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B187F-54CC-42E0-A6DC-C69A6921FF6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7106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B1792-9836-4480-832D-BA10D750295D}" type="datetime1">
              <a:rPr lang="fi-FI" smtClean="0"/>
              <a:t>4.1.2017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 Tuomas Vaulanen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0972B-9FE1-4FCD-8DFA-4E0D5FCD75A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42360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13B0-64AD-4DFE-9CF4-5D4645A47151}" type="datetime1">
              <a:rPr lang="fi-FI" smtClean="0"/>
              <a:t>4.1.2017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 Tuomas Vaulanen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6E0D5-FCA0-4825-80FA-1D408A6307D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23210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4F2ED-F0F0-435A-8468-75F0A97C1B88}" type="datetime1">
              <a:rPr lang="fi-FI" smtClean="0"/>
              <a:t>4.1.2017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 Tuomas Vaulanen</a:t>
            </a: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46ACF-0422-4689-B6BB-AC955A22305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69602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1B838-5466-4559-BA27-FBA342500025}" type="datetime1">
              <a:rPr lang="fi-FI" smtClean="0"/>
              <a:t>4.1.2017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 Tuomas Vaulanen</a:t>
            </a: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00B9B-0824-4199-A5DE-F9C146667E1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9577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0128C-4FAC-4311-9857-2BE67A2779B2}" type="datetime1">
              <a:rPr lang="fi-FI" smtClean="0"/>
              <a:t>4.1.2017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 Tuomas Vaulanen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41B8A-7DA6-4388-B0C8-360E8F15715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362478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035D5-BCB6-4C37-AFF9-177B69CAC141}" type="datetime1">
              <a:rPr lang="fi-FI" smtClean="0"/>
              <a:t>4.1.2017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 Tuomas Vaulanen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C575B-CA53-4151-AB62-096F48D3836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63599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BEABC-88FC-4C0B-8DC1-72985CCE3ABE}" type="datetime1">
              <a:rPr lang="fi-FI" smtClean="0"/>
              <a:t>4.1.2017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 Tuomas Vaulanen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AFC0E-1A02-4F16-8BFB-107CAB0FE94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37814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01837-43EC-4B0F-AA01-7A967205EC3A}" type="datetime1">
              <a:rPr lang="fi-FI" smtClean="0"/>
              <a:t>4.1.2017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 Tuomas Vaulanen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8C0C1-44D6-486C-9F9B-48EFB848C58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52543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0FC95-ECAF-44A3-9D53-4A6655AD3FC9}" type="datetime1">
              <a:rPr lang="fi-FI" smtClean="0"/>
              <a:t>4.1.2017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 Tuomas Vaulanen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3B98E-336A-4902-9AA6-6AFBC167D44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04708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06566-53EC-4CE2-AD0F-F354E7DAE2F4}" type="datetime1">
              <a:rPr lang="fi-FI" smtClean="0"/>
              <a:t>4.1.2017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 Tuomas Vaulanen</a:t>
            </a: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4DB99-01F6-403B-8B07-AB7F7F279E4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7275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8128621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005939"/>
            <a:ext cx="8128621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24FA2-56E1-4C35-A7BC-B2A51EB73331}" type="datetime1">
              <a:rPr lang="fi-FI" smtClean="0"/>
              <a:t>4.1.2017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 Tuomas Vaulanen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70556-EE8B-4CC0-80CA-EC9B812C5C4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1199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69915" y="284416"/>
            <a:ext cx="8206752" cy="857250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69915" y="1200151"/>
            <a:ext cx="389099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97459" y="1200151"/>
            <a:ext cx="4179208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B9D33-6A0E-4E88-A5D6-93A38666ADA6}" type="datetime1">
              <a:rPr lang="fi-FI" smtClean="0"/>
              <a:t>4.1.2017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 Tuomas Vaulanen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12E15-2E79-4DBF-9B41-6E454CB44DF8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002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1334" y="122891"/>
            <a:ext cx="8229600" cy="776977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1334" y="1151335"/>
            <a:ext cx="387605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21334" y="1631156"/>
            <a:ext cx="3876054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752082" y="1151335"/>
            <a:ext cx="4098853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752082" y="1631156"/>
            <a:ext cx="4098853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4961C-A50C-40EF-B1CE-4D1CCF3C647E}" type="datetime1">
              <a:rPr lang="fi-FI" smtClean="0"/>
              <a:t>4.1.2017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 Tuomas Vaulanen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FE643-8283-472F-B74F-B48FEF71D99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28042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50D90-4DB8-4D79-BAC6-7A55F7556C12}" type="datetime1">
              <a:rPr lang="fi-FI" smtClean="0"/>
              <a:t>4.1.2017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 Tuomas Vaulanen</a:t>
            </a: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A1380-150A-4A57-8130-2A2E9EAB511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22164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6E4FF-3C5D-404A-ACA7-48A3F290C376}" type="datetime1">
              <a:rPr lang="fi-FI" smtClean="0"/>
              <a:t>4.1.2017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 Tuomas Vaulanen</a:t>
            </a: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01AC7-3C19-4E56-A213-02E575330F6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64947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66738" y="204787"/>
            <a:ext cx="2898776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04788"/>
            <a:ext cx="5275884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566739" y="1076326"/>
            <a:ext cx="2898775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341DB-B253-4B67-8F54-928DEE907092}" type="datetime1">
              <a:rPr lang="fi-FI" smtClean="0"/>
              <a:t>4.1.2017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 Tuomas Vaulanen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F83D0-8C0B-435A-85F9-D7F23424797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0500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065396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065396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065396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837BD-2C4F-4E3E-A2BF-7A5DEFE660A6}" type="datetime1">
              <a:rPr lang="fi-FI" smtClean="0"/>
              <a:t>4.1.2017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 Tuomas Vaulanen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736CB-1A2C-4284-9208-2A28CCCFC44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48759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620713" y="342900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perustyylejä naps.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620713" y="1372792"/>
            <a:ext cx="8229600" cy="331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962775" y="4767263"/>
            <a:ext cx="10556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FE8090DA-772C-42E8-A36E-9E4DD722F2B1}" type="datetime1">
              <a:rPr lang="fi-FI" smtClean="0"/>
              <a:t>4.1.2017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487739" y="4767263"/>
            <a:ext cx="333533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i-FI"/>
              <a:t>01.01 Tuomas Vaulanen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170863" y="4767263"/>
            <a:ext cx="6794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4217B26A-B217-483F-92D3-68FDB4D566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49" r:id="rId11"/>
    <p:sldLayoutId id="2147483750" r:id="rId12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Arial Black" pitchFamily="34" charset="0"/>
          <a:ea typeface="+mj-ea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lack" pitchFamily="34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lack" pitchFamily="34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lack" pitchFamily="34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lack" pitchFamily="34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lack" pitchFamily="34" charset="0"/>
          <a:cs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lack" pitchFamily="34" charset="0"/>
          <a:cs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lack" pitchFamily="34" charset="0"/>
          <a:cs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perustyylejä naps.</a:t>
            </a:r>
          </a:p>
        </p:txBody>
      </p:sp>
      <p:sp>
        <p:nvSpPr>
          <p:cNvPr id="2051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291017-10F7-488E-B34A-3E2416524C65}" type="datetime1">
              <a:rPr lang="fi-FI" smtClean="0"/>
              <a:t>4.1.2017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i-FI"/>
              <a:t>01.01 Tuomas Vaulanen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4BC9FC-F1C5-412B-A32F-EC3088EFB1F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2055" name="Tekstiruutu 6"/>
          <p:cNvSpPr txBox="1">
            <a:spLocks noChangeArrowheads="1"/>
          </p:cNvSpPr>
          <p:nvPr/>
        </p:nvSpPr>
        <p:spPr bwMode="auto">
          <a:xfrm>
            <a:off x="6996114" y="-8335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ko 5"/>
          <p:cNvSpPr>
            <a:spLocks noGrp="1"/>
          </p:cNvSpPr>
          <p:nvPr>
            <p:ph type="ctrTitle"/>
          </p:nvPr>
        </p:nvSpPr>
        <p:spPr>
          <a:xfrm>
            <a:off x="685800" y="941785"/>
            <a:ext cx="7772400" cy="1382315"/>
          </a:xfrm>
        </p:spPr>
        <p:txBody>
          <a:bodyPr/>
          <a:lstStyle/>
          <a:p>
            <a:r>
              <a:rPr lang="fi-FI" altLang="fi-FI" dirty="0">
                <a:cs typeface="Arial" charset="0"/>
              </a:rPr>
              <a:t>Teollisen suunnittelun vaikuttavuus</a:t>
            </a:r>
          </a:p>
        </p:txBody>
      </p:sp>
      <p:sp>
        <p:nvSpPr>
          <p:cNvPr id="6147" name="Alaotsikko 6"/>
          <p:cNvSpPr>
            <a:spLocks noGrp="1"/>
          </p:cNvSpPr>
          <p:nvPr>
            <p:ph type="subTitle" idx="1"/>
          </p:nvPr>
        </p:nvSpPr>
        <p:spPr>
          <a:xfrm>
            <a:off x="1371600" y="2582466"/>
            <a:ext cx="6400800" cy="1314450"/>
          </a:xfrm>
        </p:spPr>
        <p:txBody>
          <a:bodyPr/>
          <a:lstStyle/>
          <a:p>
            <a:r>
              <a:rPr lang="fi-FI" altLang="fi-FI" dirty="0">
                <a:latin typeface="Arial" charset="0"/>
                <a:cs typeface="Arial" charset="0"/>
              </a:rPr>
              <a:t>Diplomityön tulokset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Esisuunnittelu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0713" y="1765005"/>
            <a:ext cx="4270264" cy="2924868"/>
          </a:xfrm>
        </p:spPr>
        <p:txBody>
          <a:bodyPr/>
          <a:lstStyle/>
          <a:p>
            <a:r>
              <a:rPr lang="fi-FI" sz="2400" dirty="0"/>
              <a:t>Esisuunnitteluun panostaminen tuo hyötyjä </a:t>
            </a:r>
          </a:p>
          <a:p>
            <a:pPr lvl="1"/>
            <a:r>
              <a:rPr lang="fi-FI" sz="2000" dirty="0"/>
              <a:t>Vaihtoehtojen kartoitus</a:t>
            </a:r>
          </a:p>
          <a:p>
            <a:pPr lvl="1"/>
            <a:r>
              <a:rPr lang="fi-FI" sz="2000" dirty="0"/>
              <a:t>Lähtötiedot seuraavaan vaiheeseen</a:t>
            </a:r>
          </a:p>
          <a:p>
            <a:r>
              <a:rPr lang="fi-FI" sz="2200" dirty="0"/>
              <a:t>Haaste on pitkäaikaisten hyötyjen osoittaminen käytännössä</a:t>
            </a:r>
          </a:p>
          <a:p>
            <a:pPr lvl="1"/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541B8A-7DA6-4388-B0C8-360E8F15715B}" type="slidenum">
              <a:rPr lang="fi-FI" smtClean="0"/>
              <a:pPr>
                <a:defRPr/>
              </a:pPr>
              <a:t>10</a:t>
            </a:fld>
            <a:endParaRPr lang="fi-FI" dirty="0"/>
          </a:p>
        </p:txBody>
      </p:sp>
      <p:sp>
        <p:nvSpPr>
          <p:cNvPr id="6" name="Otsikko 1"/>
          <p:cNvSpPr txBox="1">
            <a:spLocks/>
          </p:cNvSpPr>
          <p:nvPr/>
        </p:nvSpPr>
        <p:spPr bwMode="auto">
          <a:xfrm>
            <a:off x="620713" y="876493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Arial Black" pitchFamily="34" charset="0"/>
                <a:ea typeface="+mj-ea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9pPr>
          </a:lstStyle>
          <a:p>
            <a:r>
              <a:rPr lang="fi-FI" sz="2000" dirty="0"/>
              <a:t>Pienimmillä investoinneilla sidotaan suurimmat vaikutukset</a:t>
            </a:r>
          </a:p>
        </p:txBody>
      </p:sp>
      <p:pic>
        <p:nvPicPr>
          <p:cNvPr id="7" name="Kuva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3443" y="1246612"/>
            <a:ext cx="3507420" cy="3520651"/>
          </a:xfrm>
          <a:prstGeom prst="rect">
            <a:avLst/>
          </a:prstGeom>
          <a:noFill/>
        </p:spPr>
      </p:pic>
      <p:sp>
        <p:nvSpPr>
          <p:cNvPr id="8" name="Tekstiruutu 7"/>
          <p:cNvSpPr txBox="1"/>
          <p:nvPr/>
        </p:nvSpPr>
        <p:spPr>
          <a:xfrm>
            <a:off x="3062176" y="4712053"/>
            <a:ext cx="557146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/>
              <a:t>Paulson Jr., B.C. Designing to Reduce Construction Costs. Journal of the Construction Division (1976) 102(4), pp. 587-592</a:t>
            </a:r>
            <a:endParaRPr lang="fi-FI" sz="1100" i="1" dirty="0"/>
          </a:p>
          <a:p>
            <a:endParaRPr lang="fi-FI" sz="11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01.01 Tuomas Vaulanen</a:t>
            </a:r>
          </a:p>
        </p:txBody>
      </p:sp>
    </p:spTree>
    <p:extLst>
      <p:ext uri="{BB962C8B-B14F-4D97-AF65-F5344CB8AC3E}">
        <p14:creationId xmlns:p14="http://schemas.microsoft.com/office/powerpoint/2010/main" val="4164196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0713" y="342899"/>
            <a:ext cx="6354245" cy="688459"/>
          </a:xfrm>
        </p:spPr>
        <p:txBody>
          <a:bodyPr/>
          <a:lstStyle/>
          <a:p>
            <a:r>
              <a:rPr lang="fi-FI" dirty="0"/>
              <a:t>Yhteistyö on avain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0713" y="1956391"/>
            <a:ext cx="8229600" cy="2733482"/>
          </a:xfrm>
        </p:spPr>
        <p:txBody>
          <a:bodyPr/>
          <a:lstStyle/>
          <a:p>
            <a:r>
              <a:rPr lang="fi-FI" sz="2400" dirty="0"/>
              <a:t>Asiakkaan prosessien tuntemus on tärkeää</a:t>
            </a:r>
          </a:p>
          <a:p>
            <a:pPr lvl="1"/>
            <a:r>
              <a:rPr lang="fi-FI" sz="2000" dirty="0"/>
              <a:t>Säästöt, tehokkuus, työmukavuus</a:t>
            </a:r>
          </a:p>
          <a:p>
            <a:r>
              <a:rPr lang="fi-FI" sz="2400" dirty="0"/>
              <a:t>Projekteista oppiminen edellyttää avoimuutta</a:t>
            </a:r>
          </a:p>
          <a:p>
            <a:pPr lvl="1"/>
            <a:r>
              <a:rPr lang="fi-FI" sz="2000" dirty="0"/>
              <a:t>Suunnittelijan ammattitaitoa kannattaa hyödyntää</a:t>
            </a:r>
          </a:p>
          <a:p>
            <a:pPr lvl="1"/>
            <a:endParaRPr lang="fi-FI" dirty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01.01 Tuomas Vaulanen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541B8A-7DA6-4388-B0C8-360E8F15715B}" type="slidenum">
              <a:rPr lang="fi-FI" smtClean="0"/>
              <a:pPr>
                <a:defRPr/>
              </a:pPr>
              <a:t>11</a:t>
            </a:fld>
            <a:endParaRPr lang="fi-FI" dirty="0"/>
          </a:p>
        </p:txBody>
      </p:sp>
      <p:sp>
        <p:nvSpPr>
          <p:cNvPr id="8" name="Suorakulmio 7"/>
          <p:cNvSpPr/>
          <p:nvPr/>
        </p:nvSpPr>
        <p:spPr>
          <a:xfrm>
            <a:off x="620713" y="1031358"/>
            <a:ext cx="84275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000" dirty="0">
                <a:latin typeface="Arial Black" panose="020B0A04020102020204" pitchFamily="34" charset="0"/>
              </a:rPr>
              <a:t>Pienemmillä kustannuksilla saadaan aikaan tehokkaampaa työtä</a:t>
            </a:r>
          </a:p>
        </p:txBody>
      </p:sp>
    </p:spTree>
    <p:extLst>
      <p:ext uri="{BB962C8B-B14F-4D97-AF65-F5344CB8AC3E}">
        <p14:creationId xmlns:p14="http://schemas.microsoft.com/office/powerpoint/2010/main" val="3095843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Yhteenveto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0713" y="1196246"/>
            <a:ext cx="8229600" cy="3317081"/>
          </a:xfrm>
        </p:spPr>
        <p:txBody>
          <a:bodyPr/>
          <a:lstStyle/>
          <a:p>
            <a:r>
              <a:rPr lang="fi-FI" sz="2400" dirty="0"/>
              <a:t>Suunnittelun vaikuttavuus syntyy prosessimaisesti ja se sisältää muutakin kuin optimointia ja aineiston tuottamista.</a:t>
            </a:r>
          </a:p>
          <a:p>
            <a:r>
              <a:rPr lang="fi-FI" sz="2400" dirty="0"/>
              <a:t>Kaikkiin muutoksiin ei voida varautua mutta avoimuus ja hyvä yhteistyö lisäävät onnistumisen todennäköisyyttä projektissa ja käytössä.</a:t>
            </a:r>
          </a:p>
          <a:p>
            <a:r>
              <a:rPr lang="fi-FI" sz="2400" dirty="0"/>
              <a:t>Hintaan keskittyvä hankinta heikentää yhteistyön hyötyjen realisoitumista ja luo heikot lähtökohdat kumppanuudelle</a:t>
            </a:r>
          </a:p>
          <a:p>
            <a:pPr marL="0" indent="0">
              <a:buNone/>
            </a:pPr>
            <a:endParaRPr lang="fi-FI" sz="2400" dirty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01.01 Tuomas Vaulanen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541B8A-7DA6-4388-B0C8-360E8F15715B}" type="slidenum">
              <a:rPr lang="fi-FI" smtClean="0"/>
              <a:pPr>
                <a:defRPr/>
              </a:pPr>
              <a:t>12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78886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Tutkimuksen tavoitteet</a:t>
            </a:r>
            <a:endParaRPr lang="fi-FI" altLang="fi-FI" dirty="0">
              <a:cs typeface="Arial" charset="0"/>
            </a:endParaRPr>
          </a:p>
        </p:txBody>
      </p:sp>
      <p:sp>
        <p:nvSpPr>
          <p:cNvPr id="7171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Mitä on suunnittelupalveluiden vaikuttavuus investoinnin elinkaariarvolla mitattuna?</a:t>
            </a:r>
          </a:p>
          <a:p>
            <a:r>
              <a:rPr lang="fi-FI" dirty="0"/>
              <a:t>Miten toimittaja arvottaa toteuttamaansa suunnittelupalvelua?</a:t>
            </a:r>
          </a:p>
          <a:p>
            <a:r>
              <a:rPr lang="fi-FI" dirty="0"/>
              <a:t>Miten tilaaja arvottaa hankkimaansa suunnittelupalvelua?</a:t>
            </a:r>
          </a:p>
          <a:p>
            <a:endParaRPr lang="fi-FI" altLang="fi-FI" dirty="0">
              <a:latin typeface="Arial" charset="0"/>
              <a:cs typeface="Arial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01.01 Tuomas Vaulanen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CB160-823D-4F8F-BF00-E4DADFB2816E}" type="slidenum">
              <a:rPr lang="fi-FI" smtClean="0"/>
              <a:pPr>
                <a:defRPr/>
              </a:pPr>
              <a:t>2</a:t>
            </a:fld>
            <a:endParaRPr lang="fi-F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Tutkimusmenetelmä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Kirjallisuusselvitys</a:t>
            </a:r>
          </a:p>
          <a:p>
            <a:pPr lvl="1"/>
            <a:r>
              <a:rPr lang="fi-FI" dirty="0"/>
              <a:t>Teollisen suunnittelun, konsultoinnin sekä projektinhallinnan ja palvelutuotannon artikkeleita</a:t>
            </a:r>
          </a:p>
          <a:p>
            <a:r>
              <a:rPr lang="fi-FI" dirty="0"/>
              <a:t>Teemahaastattelut</a:t>
            </a:r>
          </a:p>
          <a:p>
            <a:pPr lvl="1"/>
            <a:r>
              <a:rPr lang="fi-FI" dirty="0"/>
              <a:t>25 haastattelua suomalaisissa teollisen suunnittelun yrityksissä ja näiden asiakkaissa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01.01 Tuomas Vaulanen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541B8A-7DA6-4388-B0C8-360E8F15715B}" type="slidenum">
              <a:rPr lang="fi-FI" smtClean="0"/>
              <a:pPr>
                <a:defRPr/>
              </a:pPr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53713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Asiakassuhde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0712" y="1372792"/>
            <a:ext cx="8229601" cy="3317081"/>
          </a:xfrm>
        </p:spPr>
        <p:txBody>
          <a:bodyPr/>
          <a:lstStyle/>
          <a:p>
            <a:r>
              <a:rPr lang="fi-FI" dirty="0"/>
              <a:t>Yli puolet tarkastelluista projekteista tapahtui pitkän yhteistyön sävyttämissä asiakassuhteissa</a:t>
            </a:r>
          </a:p>
          <a:p>
            <a:r>
              <a:rPr lang="fi-FI" dirty="0"/>
              <a:t>Erityisesti monimutkaisia projektikokonaisuuksia edelsi pitkä yhteistyö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01.01 Tuomas Vaulanen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541B8A-7DA6-4388-B0C8-360E8F15715B}" type="slidenum">
              <a:rPr lang="fi-FI" smtClean="0"/>
              <a:pPr>
                <a:defRPr/>
              </a:pPr>
              <a:t>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27860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Asiakassuhde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0712" y="1372792"/>
            <a:ext cx="8229601" cy="3317081"/>
          </a:xfrm>
        </p:spPr>
        <p:txBody>
          <a:bodyPr/>
          <a:lstStyle/>
          <a:p>
            <a:r>
              <a:rPr lang="fi-FI" dirty="0"/>
              <a:t>Suunnittelupalveluiden toimittajat ja asiakkaat näkevät palveluiden hyödyt hiukan eri tavoin</a:t>
            </a:r>
          </a:p>
          <a:p>
            <a:pPr lvl="1"/>
            <a:r>
              <a:rPr lang="fi-FI" dirty="0"/>
              <a:t>Asiakkaat näkevät kumppanuuden helpottavan ja sujuvoittavan yhteistyötä</a:t>
            </a:r>
          </a:p>
          <a:p>
            <a:pPr lvl="1"/>
            <a:r>
              <a:rPr lang="fi-FI" dirty="0"/>
              <a:t>Toimittajat painottavat kumppanuudesta seuraavien aika- ja kustannussäästöjen merkitystä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01.01 Tuomas Vaulanen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541B8A-7DA6-4388-B0C8-360E8F15715B}" type="slidenum">
              <a:rPr lang="fi-FI" smtClean="0"/>
              <a:pPr>
                <a:defRPr/>
              </a:pPr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10179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Lähtötiedot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58 %:ssa projekteista oli ongelmia lähtötietojen hankinnassa</a:t>
            </a:r>
          </a:p>
          <a:p>
            <a:pPr lvl="1"/>
            <a:r>
              <a:rPr lang="fi-FI" dirty="0"/>
              <a:t>Valtaosa ongelmista oli merkittäviä</a:t>
            </a:r>
          </a:p>
          <a:p>
            <a:r>
              <a:rPr lang="fi-FI" dirty="0"/>
              <a:t>Toimittajilla ja asiakkailla oli myös eriäviä näkemyksiä lähtötietojen merkityksestä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01.01 Tuomas Vaulanen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541B8A-7DA6-4388-B0C8-360E8F15715B}" type="slidenum">
              <a:rPr lang="fi-FI" smtClean="0"/>
              <a:pPr>
                <a:defRPr/>
              </a:pPr>
              <a:t>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26046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0713" y="342900"/>
            <a:ext cx="8395696" cy="857250"/>
          </a:xfrm>
        </p:spPr>
        <p:txBody>
          <a:bodyPr/>
          <a:lstStyle/>
          <a:p>
            <a:r>
              <a:rPr lang="fi-FI" dirty="0"/>
              <a:t>Vaikuttaminen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0713" y="1395919"/>
            <a:ext cx="8229600" cy="3250509"/>
          </a:xfrm>
        </p:spPr>
        <p:txBody>
          <a:bodyPr/>
          <a:lstStyle/>
          <a:p>
            <a:r>
              <a:rPr lang="fi-FI" sz="2400" dirty="0"/>
              <a:t>Kannattavuuslaskelmat, esisuunnittelu, perussuunnittelu eli kaikki projektin vaiheet</a:t>
            </a:r>
          </a:p>
          <a:p>
            <a:r>
              <a:rPr lang="fi-FI" sz="2400" dirty="0"/>
              <a:t>Dokumentointi ja aineiston toimittaminen</a:t>
            </a:r>
          </a:p>
          <a:p>
            <a:r>
              <a:rPr lang="fi-FI" sz="2400" dirty="0"/>
              <a:t>Neuvonta, konsultaatio ja asiakkaan ohjaaminen projektissa</a:t>
            </a:r>
          </a:p>
          <a:p>
            <a:pPr marL="0" indent="0">
              <a:buNone/>
            </a:pPr>
            <a:endParaRPr lang="fi-FI" sz="2400" b="1" dirty="0"/>
          </a:p>
          <a:p>
            <a:pPr marL="0" indent="0">
              <a:buNone/>
            </a:pPr>
            <a:r>
              <a:rPr lang="fi-FI" sz="2400" b="1" dirty="0"/>
              <a:t>Asioiden tekeminen oikein</a:t>
            </a:r>
            <a:endParaRPr lang="fi-FI" dirty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01.01 Tuomas Vaulanen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541B8A-7DA6-4388-B0C8-360E8F15715B}" type="slidenum">
              <a:rPr lang="fi-FI" smtClean="0"/>
              <a:pPr>
                <a:defRPr/>
              </a:pPr>
              <a:t>7</a:t>
            </a:fld>
            <a:endParaRPr lang="fi-FI" dirty="0"/>
          </a:p>
        </p:txBody>
      </p:sp>
      <p:sp>
        <p:nvSpPr>
          <p:cNvPr id="6" name="Suorakulmio 5"/>
          <p:cNvSpPr/>
          <p:nvPr/>
        </p:nvSpPr>
        <p:spPr>
          <a:xfrm>
            <a:off x="620713" y="1018849"/>
            <a:ext cx="84275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000" dirty="0">
                <a:latin typeface="Arial Black" panose="020B0A04020102020204" pitchFamily="34" charset="0"/>
              </a:rPr>
              <a:t>Työkalut vaikuttavuuden luontiin</a:t>
            </a:r>
          </a:p>
        </p:txBody>
      </p:sp>
    </p:spTree>
    <p:extLst>
      <p:ext uri="{BB962C8B-B14F-4D97-AF65-F5344CB8AC3E}">
        <p14:creationId xmlns:p14="http://schemas.microsoft.com/office/powerpoint/2010/main" val="259627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0712" y="158143"/>
            <a:ext cx="8374431" cy="857250"/>
          </a:xfrm>
        </p:spPr>
        <p:txBody>
          <a:bodyPr/>
          <a:lstStyle/>
          <a:p>
            <a:r>
              <a:rPr lang="fi-FI" dirty="0"/>
              <a:t>Vaikuttavuus syntyy ketjussa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01.01 Tuomas Vaulanen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541B8A-7DA6-4388-B0C8-360E8F15715B}" type="slidenum">
              <a:rPr lang="fi-FI" smtClean="0"/>
              <a:pPr>
                <a:defRPr/>
              </a:pPr>
              <a:t>8</a:t>
            </a:fld>
            <a:endParaRPr lang="fi-FI" dirty="0"/>
          </a:p>
        </p:txBody>
      </p:sp>
      <p:graphicFrame>
        <p:nvGraphicFramePr>
          <p:cNvPr id="6" name="Sisällön paikkamerkk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4818852"/>
              </p:ext>
            </p:extLst>
          </p:nvPr>
        </p:nvGraphicFramePr>
        <p:xfrm>
          <a:off x="620712" y="914865"/>
          <a:ext cx="7884310" cy="3100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4659308"/>
              </p:ext>
            </p:extLst>
          </p:nvPr>
        </p:nvGraphicFramePr>
        <p:xfrm>
          <a:off x="355543" y="4199243"/>
          <a:ext cx="8639600" cy="471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100872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Vaikuttavuus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0713" y="1408327"/>
            <a:ext cx="8229600" cy="2440659"/>
          </a:xfrm>
        </p:spPr>
        <p:txBody>
          <a:bodyPr/>
          <a:lstStyle/>
          <a:p>
            <a:r>
              <a:rPr lang="fi-FI" sz="2400" dirty="0"/>
              <a:t>Vaikuttavuus syntyy tekemällä oikein projektissa mutta edellyttää myös oikeita asioita projektin ulkopuolelta</a:t>
            </a:r>
          </a:p>
          <a:p>
            <a:r>
              <a:rPr lang="fi-FI" sz="2400" dirty="0"/>
              <a:t>Asiakas, tämän toimiala ja tavoitteet tulee ymmärtää todellisen vaikuttavuuden aikaansaamiseksi</a:t>
            </a:r>
          </a:p>
          <a:p>
            <a:r>
              <a:rPr lang="fi-FI" sz="2400" dirty="0"/>
              <a:t>Asiakkaan kannattaa hyödyntää suunnittelijoiden osaamista jo varhaisessa vaiheessa projektia sekä yhteistyötä</a:t>
            </a:r>
          </a:p>
          <a:p>
            <a:pPr marL="57150" indent="0">
              <a:buNone/>
            </a:pPr>
            <a:r>
              <a:rPr lang="fi-FI" sz="2400" b="1" dirty="0"/>
              <a:t>Oikeiden asioiden tekeminen</a:t>
            </a:r>
          </a:p>
          <a:p>
            <a:endParaRPr lang="fi-FI" sz="24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01.01 Tuomas Vaulanen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541B8A-7DA6-4388-B0C8-360E8F15715B}" type="slidenum">
              <a:rPr lang="fi-FI" smtClean="0"/>
              <a:pPr>
                <a:defRPr/>
              </a:pPr>
              <a:t>9</a:t>
            </a:fld>
            <a:endParaRPr lang="fi-FI" dirty="0"/>
          </a:p>
        </p:txBody>
      </p:sp>
      <p:sp>
        <p:nvSpPr>
          <p:cNvPr id="6" name="Suorakulmio 5"/>
          <p:cNvSpPr/>
          <p:nvPr/>
        </p:nvSpPr>
        <p:spPr>
          <a:xfrm>
            <a:off x="620713" y="1008217"/>
            <a:ext cx="84275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000" dirty="0">
                <a:latin typeface="Arial Black" panose="020B0A04020102020204" pitchFamily="34" charset="0"/>
              </a:rPr>
              <a:t>Pitkäaikaisten hyötyjen aikaansaaminen </a:t>
            </a:r>
          </a:p>
        </p:txBody>
      </p:sp>
    </p:spTree>
    <p:extLst>
      <p:ext uri="{BB962C8B-B14F-4D97-AF65-F5344CB8AC3E}">
        <p14:creationId xmlns:p14="http://schemas.microsoft.com/office/powerpoint/2010/main" val="60908393"/>
      </p:ext>
    </p:extLst>
  </p:cSld>
  <p:clrMapOvr>
    <a:masterClrMapping/>
  </p:clrMapOvr>
</p:sld>
</file>

<file path=ppt/theme/theme1.xml><?xml version="1.0" encoding="utf-8"?>
<a:theme xmlns:a="http://schemas.openxmlformats.org/drawingml/2006/main" name="TTY_esityspohja">
  <a:themeElements>
    <a:clrScheme name="TTY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3CBAFF"/>
      </a:accent1>
      <a:accent2>
        <a:srgbClr val="A7D908"/>
      </a:accent2>
      <a:accent3>
        <a:srgbClr val="FF8800"/>
      </a:accent3>
      <a:accent4>
        <a:srgbClr val="046A1D"/>
      </a:accent4>
      <a:accent5>
        <a:srgbClr val="0068BA"/>
      </a:accent5>
      <a:accent6>
        <a:srgbClr val="C0002A"/>
      </a:accent6>
      <a:hlink>
        <a:srgbClr val="34B9FF"/>
      </a:hlink>
      <a:folHlink>
        <a:srgbClr val="A6DB00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ukautettu suunnittelumalli">
  <a:themeElements>
    <a:clrScheme name="Mukautett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B7F26"/>
      </a:accent1>
      <a:accent2>
        <a:srgbClr val="2C357E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4F07"/>
      </a:hlink>
      <a:folHlink>
        <a:srgbClr val="6C9200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TTY_esityspohja</Template>
  <TotalTime>725</TotalTime>
  <Words>358</Words>
  <Application>Microsoft Office PowerPoint</Application>
  <PresentationFormat>Näytössä katseltava esitys (16:9)</PresentationFormat>
  <Paragraphs>87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Calibri</vt:lpstr>
      <vt:lpstr>TTY_esityspohja</vt:lpstr>
      <vt:lpstr>Mukautettu suunnittelumalli</vt:lpstr>
      <vt:lpstr>Teollisen suunnittelun vaikuttavuus</vt:lpstr>
      <vt:lpstr>Tutkimuksen tavoitteet</vt:lpstr>
      <vt:lpstr>Tutkimusmenetelmä</vt:lpstr>
      <vt:lpstr>Asiakassuhde</vt:lpstr>
      <vt:lpstr>Asiakassuhde</vt:lpstr>
      <vt:lpstr>Lähtötiedot</vt:lpstr>
      <vt:lpstr>Vaikuttaminen</vt:lpstr>
      <vt:lpstr>Vaikuttavuus syntyy ketjussa</vt:lpstr>
      <vt:lpstr>Vaikuttavuus</vt:lpstr>
      <vt:lpstr>Esisuunnittelu</vt:lpstr>
      <vt:lpstr>Yhteistyö on avain</vt:lpstr>
      <vt:lpstr>Yhteenveto</vt:lpstr>
    </vt:vector>
  </TitlesOfParts>
  <Company>Tampere University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Andersin Virpi</dc:creator>
  <cp:lastModifiedBy>Tuomas Vaulanen</cp:lastModifiedBy>
  <cp:revision>28</cp:revision>
  <dcterms:created xsi:type="dcterms:W3CDTF">2014-11-03T11:40:29Z</dcterms:created>
  <dcterms:modified xsi:type="dcterms:W3CDTF">2017-01-03T22:02:54Z</dcterms:modified>
</cp:coreProperties>
</file>